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7c241c33cf4b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fa4737192041eb"/>
  </p:sldMasterIdLst>
  <p:sldIdLst>
    <p:sldId xmlns:r="http://schemas.openxmlformats.org/officeDocument/2006/relationships" id="256" r:id="Rc97fe9011503411f"/>
    <p:sldId xmlns:r="http://schemas.openxmlformats.org/officeDocument/2006/relationships" id="257" r:id="R9290b4ba073a4460"/>
    <p:sldId xmlns:r="http://schemas.openxmlformats.org/officeDocument/2006/relationships" id="258" r:id="R1c1cc62f75eb4400"/>
    <p:sldId xmlns:r="http://schemas.openxmlformats.org/officeDocument/2006/relationships" id="259" r:id="R04319eb2348b4147"/>
    <p:sldId xmlns:r="http://schemas.openxmlformats.org/officeDocument/2006/relationships" id="260" r:id="R9f19133150054101"/>
    <p:sldId xmlns:r="http://schemas.openxmlformats.org/officeDocument/2006/relationships" id="261" r:id="R609421953fa74bb2"/>
    <p:sldId xmlns:r="http://schemas.openxmlformats.org/officeDocument/2006/relationships" id="262" r:id="R39ecfd220ef34e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fa4737192041eb" /><Relationship Type="http://schemas.openxmlformats.org/officeDocument/2006/relationships/slide" Target="/ppt/slides/slide1.xml" Id="Rc97fe9011503411f" /><Relationship Type="http://schemas.openxmlformats.org/officeDocument/2006/relationships/slide" Target="/ppt/slides/slide2.xml" Id="R9290b4ba073a4460" /><Relationship Type="http://schemas.openxmlformats.org/officeDocument/2006/relationships/slide" Target="/ppt/slides/slide3.xml" Id="R1c1cc62f75eb4400" /><Relationship Type="http://schemas.openxmlformats.org/officeDocument/2006/relationships/slide" Target="/ppt/slides/slide4.xml" Id="R04319eb2348b4147" /><Relationship Type="http://schemas.openxmlformats.org/officeDocument/2006/relationships/slide" Target="/ppt/slides/slide5.xml" Id="R9f19133150054101" /><Relationship Type="http://schemas.openxmlformats.org/officeDocument/2006/relationships/slide" Target="/ppt/slides/slide6.xml" Id="R609421953fa74bb2" /><Relationship Type="http://schemas.openxmlformats.org/officeDocument/2006/relationships/slide" Target="/ppt/slides/slide7.xml" Id="R39ecfd220ef34e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61098dadb243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90cb2cf374592" /><Relationship Type="http://schemas.openxmlformats.org/officeDocument/2006/relationships/theme" Target="/ppt/slideMasters/theme/theme1.xml" Id="R0fe53d2bf1484a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f90cb2cf3745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6ea3927ba4d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40be7839d4f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8958d2ca942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6e5c86c2a41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5e973ee9f40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ace813d484a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dd6dc0d8a4e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CGL HOLDING 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CGL HOLDING II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322 774 176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337 323 598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354 943 840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CGL HOLDING APS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Rolfsbuktveien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995 652 293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II AS</a:t>
            </a:r>
          </a:p>
        </p:txBody>
      </p:sp>
    </p:spTree>
  </p:cSld>
  <p:clrMapOvr>
    <a:masterClrMapping xmlns:a="http://schemas.openxmlformats.org/drawingml/2006/main"/>
  </p:clrMapOvr>
</p:sld>
</file>