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8a6527d27e46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3f8cb1fb604e59"/>
  </p:sldMasterIdLst>
  <p:sldIdLst>
    <p:sldId xmlns:r="http://schemas.openxmlformats.org/officeDocument/2006/relationships" id="256" r:id="R6163f141aa7a4d41"/>
    <p:sldId xmlns:r="http://schemas.openxmlformats.org/officeDocument/2006/relationships" id="257" r:id="Rdf00d30b1e52413e"/>
    <p:sldId xmlns:r="http://schemas.openxmlformats.org/officeDocument/2006/relationships" id="258" r:id="Rbbdf059fcb7b4b34"/>
    <p:sldId xmlns:r="http://schemas.openxmlformats.org/officeDocument/2006/relationships" id="259" r:id="R0560c0e2b1a54507"/>
    <p:sldId xmlns:r="http://schemas.openxmlformats.org/officeDocument/2006/relationships" id="260" r:id="R70842402c6a84b0a"/>
    <p:sldId xmlns:r="http://schemas.openxmlformats.org/officeDocument/2006/relationships" id="261" r:id="R73a814926bea47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f8cb1fb604e59" /><Relationship Type="http://schemas.openxmlformats.org/officeDocument/2006/relationships/slide" Target="/ppt/slides/slide1.xml" Id="R6163f141aa7a4d41" /><Relationship Type="http://schemas.openxmlformats.org/officeDocument/2006/relationships/slide" Target="/ppt/slides/slide2.xml" Id="Rdf00d30b1e52413e" /><Relationship Type="http://schemas.openxmlformats.org/officeDocument/2006/relationships/slide" Target="/ppt/slides/slide3.xml" Id="Rbbdf059fcb7b4b34" /><Relationship Type="http://schemas.openxmlformats.org/officeDocument/2006/relationships/slide" Target="/ppt/slides/slide4.xml" Id="R0560c0e2b1a54507" /><Relationship Type="http://schemas.openxmlformats.org/officeDocument/2006/relationships/slide" Target="/ppt/slides/slide5.xml" Id="R70842402c6a84b0a" /><Relationship Type="http://schemas.openxmlformats.org/officeDocument/2006/relationships/slide" Target="/ppt/slides/slide6.xml" Id="R73a814926bea47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f9a4173f141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364c302af466c" /><Relationship Type="http://schemas.openxmlformats.org/officeDocument/2006/relationships/theme" Target="/ppt/slideMasters/theme/theme1.xml" Id="R02828482a42b41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5364c302af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72fbe1ead46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c3e90e97740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65baff09b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753f3d51848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f0a90fdf944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6f8785b6641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DALSAUNET HOLDING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DALSAUNET HOLDING NUF ble etablert [år] og holder til i Nordby.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13 791 122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13 701 243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995 664 313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