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da5e9ea43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9ec0513274fa8"/>
  </p:sldMasterIdLst>
  <p:sldIdLst>
    <p:sldId xmlns:r="http://schemas.openxmlformats.org/officeDocument/2006/relationships" id="256" r:id="R9787b3e08a4c4d1e"/>
    <p:sldId xmlns:r="http://schemas.openxmlformats.org/officeDocument/2006/relationships" id="257" r:id="R646338ac552e43c8"/>
    <p:sldId xmlns:r="http://schemas.openxmlformats.org/officeDocument/2006/relationships" id="258" r:id="Raf73c5c95fec4509"/>
    <p:sldId xmlns:r="http://schemas.openxmlformats.org/officeDocument/2006/relationships" id="259" r:id="R7255a6ee28a442f9"/>
    <p:sldId xmlns:r="http://schemas.openxmlformats.org/officeDocument/2006/relationships" id="260" r:id="R0181a950e1d342c4"/>
    <p:sldId xmlns:r="http://schemas.openxmlformats.org/officeDocument/2006/relationships" id="261" r:id="R6c260792aa9a4507"/>
    <p:sldId xmlns:r="http://schemas.openxmlformats.org/officeDocument/2006/relationships" id="262" r:id="R8c05bfbb096a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9ec0513274fa8" /><Relationship Type="http://schemas.openxmlformats.org/officeDocument/2006/relationships/slide" Target="/ppt/slides/slide1.xml" Id="R9787b3e08a4c4d1e" /><Relationship Type="http://schemas.openxmlformats.org/officeDocument/2006/relationships/slide" Target="/ppt/slides/slide2.xml" Id="R646338ac552e43c8" /><Relationship Type="http://schemas.openxmlformats.org/officeDocument/2006/relationships/slide" Target="/ppt/slides/slide3.xml" Id="Raf73c5c95fec4509" /><Relationship Type="http://schemas.openxmlformats.org/officeDocument/2006/relationships/slide" Target="/ppt/slides/slide4.xml" Id="R7255a6ee28a442f9" /><Relationship Type="http://schemas.openxmlformats.org/officeDocument/2006/relationships/slide" Target="/ppt/slides/slide5.xml" Id="R0181a950e1d342c4" /><Relationship Type="http://schemas.openxmlformats.org/officeDocument/2006/relationships/slide" Target="/ppt/slides/slide6.xml" Id="R6c260792aa9a4507" /><Relationship Type="http://schemas.openxmlformats.org/officeDocument/2006/relationships/slide" Target="/ppt/slides/slide7.xml" Id="R8c05bfbb096a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9ac770848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a75e272dc44f4" /><Relationship Type="http://schemas.openxmlformats.org/officeDocument/2006/relationships/theme" Target="/ppt/slideMasters/theme/theme1.xml" Id="R97e063d5348d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a75e272dc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f4c07072e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53eeb2e72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0df867245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3427454ac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b3d506af1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c4ffe83a2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0d9ba1723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