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894d69c30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0759afaaad44b5"/>
  </p:sldMasterIdLst>
  <p:sldIdLst>
    <p:sldId xmlns:r="http://schemas.openxmlformats.org/officeDocument/2006/relationships" id="256" r:id="R414d43b562b14432"/>
    <p:sldId xmlns:r="http://schemas.openxmlformats.org/officeDocument/2006/relationships" id="257" r:id="Rf85e657774ad4b61"/>
    <p:sldId xmlns:r="http://schemas.openxmlformats.org/officeDocument/2006/relationships" id="258" r:id="R512b4c3696de463f"/>
    <p:sldId xmlns:r="http://schemas.openxmlformats.org/officeDocument/2006/relationships" id="259" r:id="Rff55bead03624915"/>
    <p:sldId xmlns:r="http://schemas.openxmlformats.org/officeDocument/2006/relationships" id="260" r:id="R74b44e1861f0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759afaaad44b5" /><Relationship Type="http://schemas.openxmlformats.org/officeDocument/2006/relationships/slide" Target="/ppt/slides/slide1.xml" Id="R414d43b562b14432" /><Relationship Type="http://schemas.openxmlformats.org/officeDocument/2006/relationships/slide" Target="/ppt/slides/slide2.xml" Id="Rf85e657774ad4b61" /><Relationship Type="http://schemas.openxmlformats.org/officeDocument/2006/relationships/slide" Target="/ppt/slides/slide3.xml" Id="R512b4c3696de463f" /><Relationship Type="http://schemas.openxmlformats.org/officeDocument/2006/relationships/slide" Target="/ppt/slides/slide4.xml" Id="Rff55bead03624915" /><Relationship Type="http://schemas.openxmlformats.org/officeDocument/2006/relationships/slide" Target="/ppt/slides/slide5.xml" Id="R74b44e1861f0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5b0481c7a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3afb5a326493e" /><Relationship Type="http://schemas.openxmlformats.org/officeDocument/2006/relationships/theme" Target="/ppt/slideMasters/theme/theme1.xml" Id="R41281fe6970d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3afb5a326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ec4bd7232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769c798fe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41a7d412e4d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a3ff4596a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4519c8a134f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