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fbfaef589a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3d8a3dee1f4900"/>
  </p:sldMasterIdLst>
  <p:sldIdLst>
    <p:sldId xmlns:r="http://schemas.openxmlformats.org/officeDocument/2006/relationships" id="256" r:id="R600c14a8a773406d"/>
    <p:sldId xmlns:r="http://schemas.openxmlformats.org/officeDocument/2006/relationships" id="257" r:id="R86643a8e9d344f6d"/>
    <p:sldId xmlns:r="http://schemas.openxmlformats.org/officeDocument/2006/relationships" id="258" r:id="R6d1abcfc403943e4"/>
    <p:sldId xmlns:r="http://schemas.openxmlformats.org/officeDocument/2006/relationships" id="259" r:id="Rb15c596c06da469a"/>
    <p:sldId xmlns:r="http://schemas.openxmlformats.org/officeDocument/2006/relationships" id="260" r:id="Rb73f30bcd8264d4d"/>
    <p:sldId xmlns:r="http://schemas.openxmlformats.org/officeDocument/2006/relationships" id="261" r:id="Rdd8197a5c022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d8a3dee1f4900" /><Relationship Type="http://schemas.openxmlformats.org/officeDocument/2006/relationships/slide" Target="/ppt/slides/slide1.xml" Id="R600c14a8a773406d" /><Relationship Type="http://schemas.openxmlformats.org/officeDocument/2006/relationships/slide" Target="/ppt/slides/slide2.xml" Id="R86643a8e9d344f6d" /><Relationship Type="http://schemas.openxmlformats.org/officeDocument/2006/relationships/slide" Target="/ppt/slides/slide3.xml" Id="R6d1abcfc403943e4" /><Relationship Type="http://schemas.openxmlformats.org/officeDocument/2006/relationships/slide" Target="/ppt/slides/slide4.xml" Id="Rb15c596c06da469a" /><Relationship Type="http://schemas.openxmlformats.org/officeDocument/2006/relationships/slide" Target="/ppt/slides/slide5.xml" Id="Rb73f30bcd8264d4d" /><Relationship Type="http://schemas.openxmlformats.org/officeDocument/2006/relationships/slide" Target="/ppt/slides/slide6.xml" Id="Rdd8197a5c022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248c21fe7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3356c50704eee" /><Relationship Type="http://schemas.openxmlformats.org/officeDocument/2006/relationships/theme" Target="/ppt/slideMasters/theme/theme1.xml" Id="R57fda4fecb71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3356c50704e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563c8ba43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d0a210435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8f7aec97e48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c88527aa8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59d2b7cb54e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04b4628d74a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RINGERIKE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247 329 085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1 684 251 797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1 720 679 120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