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8fe50f7889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351e149484d61"/>
  </p:sldMasterIdLst>
  <p:sldIdLst>
    <p:sldId xmlns:r="http://schemas.openxmlformats.org/officeDocument/2006/relationships" id="256" r:id="Raa33f4c83fb842e8"/>
    <p:sldId xmlns:r="http://schemas.openxmlformats.org/officeDocument/2006/relationships" id="257" r:id="R4501138852a64543"/>
    <p:sldId xmlns:r="http://schemas.openxmlformats.org/officeDocument/2006/relationships" id="258" r:id="R1ac0ab84fa684023"/>
    <p:sldId xmlns:r="http://schemas.openxmlformats.org/officeDocument/2006/relationships" id="259" r:id="R394d4513087a4fc2"/>
    <p:sldId xmlns:r="http://schemas.openxmlformats.org/officeDocument/2006/relationships" id="260" r:id="Rf6955715eee04037"/>
    <p:sldId xmlns:r="http://schemas.openxmlformats.org/officeDocument/2006/relationships" id="261" r:id="R62ee5a6ed794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351e149484d61" /><Relationship Type="http://schemas.openxmlformats.org/officeDocument/2006/relationships/slide" Target="/ppt/slides/slide1.xml" Id="Raa33f4c83fb842e8" /><Relationship Type="http://schemas.openxmlformats.org/officeDocument/2006/relationships/slide" Target="/ppt/slides/slide2.xml" Id="R4501138852a64543" /><Relationship Type="http://schemas.openxmlformats.org/officeDocument/2006/relationships/slide" Target="/ppt/slides/slide3.xml" Id="R1ac0ab84fa684023" /><Relationship Type="http://schemas.openxmlformats.org/officeDocument/2006/relationships/slide" Target="/ppt/slides/slide4.xml" Id="R394d4513087a4fc2" /><Relationship Type="http://schemas.openxmlformats.org/officeDocument/2006/relationships/slide" Target="/ppt/slides/slide5.xml" Id="Rf6955715eee04037" /><Relationship Type="http://schemas.openxmlformats.org/officeDocument/2006/relationships/slide" Target="/ppt/slides/slide6.xml" Id="R62ee5a6ed794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3b7fb63d5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963c4a0d4010" /><Relationship Type="http://schemas.openxmlformats.org/officeDocument/2006/relationships/theme" Target="/ppt/slideMasters/theme/theme1.xml" Id="R942030ac9720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5963c4a0d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f1ceb6fc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c5d204b4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a6d5423e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3acd73da6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9d95ae18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7a33446d8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