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9bc75b55654a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ae99c954b646a2"/>
  </p:sldMasterIdLst>
  <p:sldIdLst>
    <p:sldId xmlns:r="http://schemas.openxmlformats.org/officeDocument/2006/relationships" id="256" r:id="Rd6e0a9897307420d"/>
    <p:sldId xmlns:r="http://schemas.openxmlformats.org/officeDocument/2006/relationships" id="257" r:id="R3d65a18d7c594112"/>
    <p:sldId xmlns:r="http://schemas.openxmlformats.org/officeDocument/2006/relationships" id="258" r:id="R884c948291834b5b"/>
    <p:sldId xmlns:r="http://schemas.openxmlformats.org/officeDocument/2006/relationships" id="259" r:id="Rc84b173afeb645f9"/>
    <p:sldId xmlns:r="http://schemas.openxmlformats.org/officeDocument/2006/relationships" id="260" r:id="Rdbe47e0ad9854cb5"/>
    <p:sldId xmlns:r="http://schemas.openxmlformats.org/officeDocument/2006/relationships" id="261" r:id="Rbb868d1a92a54d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ae99c954b646a2" /><Relationship Type="http://schemas.openxmlformats.org/officeDocument/2006/relationships/slide" Target="/ppt/slides/slide1.xml" Id="Rd6e0a9897307420d" /><Relationship Type="http://schemas.openxmlformats.org/officeDocument/2006/relationships/slide" Target="/ppt/slides/slide2.xml" Id="R3d65a18d7c594112" /><Relationship Type="http://schemas.openxmlformats.org/officeDocument/2006/relationships/slide" Target="/ppt/slides/slide3.xml" Id="R884c948291834b5b" /><Relationship Type="http://schemas.openxmlformats.org/officeDocument/2006/relationships/slide" Target="/ppt/slides/slide4.xml" Id="Rc84b173afeb645f9" /><Relationship Type="http://schemas.openxmlformats.org/officeDocument/2006/relationships/slide" Target="/ppt/slides/slide5.xml" Id="Rdbe47e0ad9854cb5" /><Relationship Type="http://schemas.openxmlformats.org/officeDocument/2006/relationships/slide" Target="/ppt/slides/slide6.xml" Id="Rbb868d1a92a54d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3dc7af93d04d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be5baf27b74bac" /><Relationship Type="http://schemas.openxmlformats.org/officeDocument/2006/relationships/theme" Target="/ppt/slideMasters/theme/theme1.xml" Id="R6ff5ecd9dcfd4c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be5baf27b74b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5a9657473349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deb88e20614d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dd23808e4548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0eb3dcd8ef4b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11640686604e6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7c27c3f8e241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 SALG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 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 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 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 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 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995 709 708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 SALG AS</a:t>
            </a:r>
          </a:p>
        </p:txBody>
      </p:sp>
    </p:spTree>
  </p:cSld>
  <p:clrMapOvr>
    <a:masterClrMapping xmlns:a="http://schemas.openxmlformats.org/drawingml/2006/main"/>
  </p:clrMapOvr>
</p:sld>
</file>