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d21c99a03e4a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ca5a450e25442a"/>
  </p:sldMasterIdLst>
  <p:sldIdLst>
    <p:sldId xmlns:r="http://schemas.openxmlformats.org/officeDocument/2006/relationships" id="256" r:id="Rb63d1eb8ec0c4bbb"/>
    <p:sldId xmlns:r="http://schemas.openxmlformats.org/officeDocument/2006/relationships" id="257" r:id="R8675dbc47d224be7"/>
    <p:sldId xmlns:r="http://schemas.openxmlformats.org/officeDocument/2006/relationships" id="258" r:id="R992cc81293a64307"/>
    <p:sldId xmlns:r="http://schemas.openxmlformats.org/officeDocument/2006/relationships" id="259" r:id="Rac398bd33a4b4c9d"/>
    <p:sldId xmlns:r="http://schemas.openxmlformats.org/officeDocument/2006/relationships" id="260" r:id="R118fa25827004fd4"/>
    <p:sldId xmlns:r="http://schemas.openxmlformats.org/officeDocument/2006/relationships" id="261" r:id="R581742c170b94e33"/>
    <p:sldId xmlns:r="http://schemas.openxmlformats.org/officeDocument/2006/relationships" id="262" r:id="R31999c8bddf64c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ca5a450e25442a" /><Relationship Type="http://schemas.openxmlformats.org/officeDocument/2006/relationships/slide" Target="/ppt/slides/slide1.xml" Id="Rb63d1eb8ec0c4bbb" /><Relationship Type="http://schemas.openxmlformats.org/officeDocument/2006/relationships/slide" Target="/ppt/slides/slide2.xml" Id="R8675dbc47d224be7" /><Relationship Type="http://schemas.openxmlformats.org/officeDocument/2006/relationships/slide" Target="/ppt/slides/slide3.xml" Id="R992cc81293a64307" /><Relationship Type="http://schemas.openxmlformats.org/officeDocument/2006/relationships/slide" Target="/ppt/slides/slide4.xml" Id="Rac398bd33a4b4c9d" /><Relationship Type="http://schemas.openxmlformats.org/officeDocument/2006/relationships/slide" Target="/ppt/slides/slide5.xml" Id="R118fa25827004fd4" /><Relationship Type="http://schemas.openxmlformats.org/officeDocument/2006/relationships/slide" Target="/ppt/slides/slide6.xml" Id="R581742c170b94e33" /><Relationship Type="http://schemas.openxmlformats.org/officeDocument/2006/relationships/slide" Target="/ppt/slides/slide7.xml" Id="R31999c8bddf64c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45dd0ec1f046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ef6d8ae484664" /><Relationship Type="http://schemas.openxmlformats.org/officeDocument/2006/relationships/theme" Target="/ppt/slideMasters/theme/theme1.xml" Id="Rd7e83330918d4b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8ef6d8ae4846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9ff333f6c47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22fe2e99843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3d987df7544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0b6c1640e46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97854373d40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38ecf79a144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6e68eb48f45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 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 SALG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1 511 391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528 445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447 945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2 465 756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3 207 978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995 709 708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