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055717c49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62079785c41fb"/>
  </p:sldMasterIdLst>
  <p:sldIdLst>
    <p:sldId xmlns:r="http://schemas.openxmlformats.org/officeDocument/2006/relationships" id="256" r:id="R004ad892a5554795"/>
    <p:sldId xmlns:r="http://schemas.openxmlformats.org/officeDocument/2006/relationships" id="257" r:id="R58bd818c3c7c4bda"/>
    <p:sldId xmlns:r="http://schemas.openxmlformats.org/officeDocument/2006/relationships" id="258" r:id="R9a311f234a2e4550"/>
    <p:sldId xmlns:r="http://schemas.openxmlformats.org/officeDocument/2006/relationships" id="259" r:id="Ra6ac0d4a5d55488b"/>
    <p:sldId xmlns:r="http://schemas.openxmlformats.org/officeDocument/2006/relationships" id="260" r:id="Rf1231149193245f0"/>
    <p:sldId xmlns:r="http://schemas.openxmlformats.org/officeDocument/2006/relationships" id="261" r:id="Rb7ac2a253d6f4be9"/>
    <p:sldId xmlns:r="http://schemas.openxmlformats.org/officeDocument/2006/relationships" id="262" r:id="R274902765615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62079785c41fb" /><Relationship Type="http://schemas.openxmlformats.org/officeDocument/2006/relationships/slide" Target="/ppt/slides/slide1.xml" Id="R004ad892a5554795" /><Relationship Type="http://schemas.openxmlformats.org/officeDocument/2006/relationships/slide" Target="/ppt/slides/slide2.xml" Id="R58bd818c3c7c4bda" /><Relationship Type="http://schemas.openxmlformats.org/officeDocument/2006/relationships/slide" Target="/ppt/slides/slide3.xml" Id="R9a311f234a2e4550" /><Relationship Type="http://schemas.openxmlformats.org/officeDocument/2006/relationships/slide" Target="/ppt/slides/slide4.xml" Id="Ra6ac0d4a5d55488b" /><Relationship Type="http://schemas.openxmlformats.org/officeDocument/2006/relationships/slide" Target="/ppt/slides/slide5.xml" Id="Rf1231149193245f0" /><Relationship Type="http://schemas.openxmlformats.org/officeDocument/2006/relationships/slide" Target="/ppt/slides/slide6.xml" Id="Rb7ac2a253d6f4be9" /><Relationship Type="http://schemas.openxmlformats.org/officeDocument/2006/relationships/slide" Target="/ppt/slides/slide7.xml" Id="R274902765615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239a7020b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6beba8ab46e2" /><Relationship Type="http://schemas.openxmlformats.org/officeDocument/2006/relationships/theme" Target="/ppt/slideMasters/theme/theme1.xml" Id="R062ad6bd06fa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36beba8ab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1ef59088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382ebc37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676a2a84b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9e6c5128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8b43b3e2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55fe165e4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7eea3768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JOHANNES T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