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2b607b8dc44c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ea49ac76ea4286"/>
  </p:sldMasterIdLst>
  <p:sldIdLst>
    <p:sldId xmlns:r="http://schemas.openxmlformats.org/officeDocument/2006/relationships" id="256" r:id="Ref4892b6d9144b44"/>
    <p:sldId xmlns:r="http://schemas.openxmlformats.org/officeDocument/2006/relationships" id="257" r:id="Rc3787822c4e343ab"/>
    <p:sldId xmlns:r="http://schemas.openxmlformats.org/officeDocument/2006/relationships" id="258" r:id="R51f0fe252db34110"/>
    <p:sldId xmlns:r="http://schemas.openxmlformats.org/officeDocument/2006/relationships" id="259" r:id="R5b09ae31de554a26"/>
    <p:sldId xmlns:r="http://schemas.openxmlformats.org/officeDocument/2006/relationships" id="260" r:id="R87531ee7d52f4ff2"/>
    <p:sldId xmlns:r="http://schemas.openxmlformats.org/officeDocument/2006/relationships" id="261" r:id="R7f24a339d53748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ea49ac76ea4286" /><Relationship Type="http://schemas.openxmlformats.org/officeDocument/2006/relationships/slide" Target="/ppt/slides/slide1.xml" Id="Ref4892b6d9144b44" /><Relationship Type="http://schemas.openxmlformats.org/officeDocument/2006/relationships/slide" Target="/ppt/slides/slide2.xml" Id="Rc3787822c4e343ab" /><Relationship Type="http://schemas.openxmlformats.org/officeDocument/2006/relationships/slide" Target="/ppt/slides/slide3.xml" Id="R51f0fe252db34110" /><Relationship Type="http://schemas.openxmlformats.org/officeDocument/2006/relationships/slide" Target="/ppt/slides/slide4.xml" Id="R5b09ae31de554a26" /><Relationship Type="http://schemas.openxmlformats.org/officeDocument/2006/relationships/slide" Target="/ppt/slides/slide5.xml" Id="R87531ee7d52f4ff2" /><Relationship Type="http://schemas.openxmlformats.org/officeDocument/2006/relationships/slide" Target="/ppt/slides/slide6.xml" Id="R7f24a339d53748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92fdf5057444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cb2fc47e14084" /><Relationship Type="http://schemas.openxmlformats.org/officeDocument/2006/relationships/theme" Target="/ppt/slideMasters/theme/theme1.xml" Id="R86fc9623e1d647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dcb2fc47e140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f3bcb531c4d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8be755ea448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93043070446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6305d30134d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749a42e0b41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f53a8653945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LEIF RUNARS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Leif Kenneth Lindhart, Vekta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2165 Hvam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995 863 243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