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6b09f436a143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3c762861a349d7"/>
  </p:sldMasterIdLst>
  <p:sldIdLst>
    <p:sldId xmlns:r="http://schemas.openxmlformats.org/officeDocument/2006/relationships" id="256" r:id="Re2161857991b4550"/>
    <p:sldId xmlns:r="http://schemas.openxmlformats.org/officeDocument/2006/relationships" id="257" r:id="Rb2eb518376c24dcf"/>
    <p:sldId xmlns:r="http://schemas.openxmlformats.org/officeDocument/2006/relationships" id="258" r:id="Re07c7e77fbd94ace"/>
    <p:sldId xmlns:r="http://schemas.openxmlformats.org/officeDocument/2006/relationships" id="259" r:id="Ree9d0b3d533f4ad2"/>
    <p:sldId xmlns:r="http://schemas.openxmlformats.org/officeDocument/2006/relationships" id="260" r:id="R64fccce0a0ec4ff4"/>
    <p:sldId xmlns:r="http://schemas.openxmlformats.org/officeDocument/2006/relationships" id="261" r:id="Rfa045d2b37854d5a"/>
    <p:sldId xmlns:r="http://schemas.openxmlformats.org/officeDocument/2006/relationships" id="262" r:id="R18fbdb8c162b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c762861a349d7" /><Relationship Type="http://schemas.openxmlformats.org/officeDocument/2006/relationships/slide" Target="/ppt/slides/slide1.xml" Id="Re2161857991b4550" /><Relationship Type="http://schemas.openxmlformats.org/officeDocument/2006/relationships/slide" Target="/ppt/slides/slide2.xml" Id="Rb2eb518376c24dcf" /><Relationship Type="http://schemas.openxmlformats.org/officeDocument/2006/relationships/slide" Target="/ppt/slides/slide3.xml" Id="Re07c7e77fbd94ace" /><Relationship Type="http://schemas.openxmlformats.org/officeDocument/2006/relationships/slide" Target="/ppt/slides/slide4.xml" Id="Ree9d0b3d533f4ad2" /><Relationship Type="http://schemas.openxmlformats.org/officeDocument/2006/relationships/slide" Target="/ppt/slides/slide5.xml" Id="R64fccce0a0ec4ff4" /><Relationship Type="http://schemas.openxmlformats.org/officeDocument/2006/relationships/slide" Target="/ppt/slides/slide6.xml" Id="Rfa045d2b37854d5a" /><Relationship Type="http://schemas.openxmlformats.org/officeDocument/2006/relationships/slide" Target="/ppt/slides/slide7.xml" Id="R18fbdb8c162b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c8e25798a4e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065c52a274f7c" /><Relationship Type="http://schemas.openxmlformats.org/officeDocument/2006/relationships/theme" Target="/ppt/slideMasters/theme/theme1.xml" Id="R038f41d6d428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065c52a27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d31c0df374e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89ef7e91143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c77a13304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ad4c90875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666bb659149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a0773bf9742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70da7aa4c48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21 855 495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11 203 831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HARALD HAGEN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KENNETH LINDHART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