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0ed486a4d24d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3bfa288cc4771"/>
  </p:sldMasterIdLst>
  <p:sldIdLst>
    <p:sldId xmlns:r="http://schemas.openxmlformats.org/officeDocument/2006/relationships" id="256" r:id="R6bdd574587e9445e"/>
    <p:sldId xmlns:r="http://schemas.openxmlformats.org/officeDocument/2006/relationships" id="257" r:id="R9cc56074e8f243db"/>
    <p:sldId xmlns:r="http://schemas.openxmlformats.org/officeDocument/2006/relationships" id="258" r:id="R242c4c156cb4479c"/>
    <p:sldId xmlns:r="http://schemas.openxmlformats.org/officeDocument/2006/relationships" id="259" r:id="Rf58adb3527ac4a94"/>
    <p:sldId xmlns:r="http://schemas.openxmlformats.org/officeDocument/2006/relationships" id="260" r:id="R28c99655e2d9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3bfa288cc4771" /><Relationship Type="http://schemas.openxmlformats.org/officeDocument/2006/relationships/slide" Target="/ppt/slides/slide1.xml" Id="R6bdd574587e9445e" /><Relationship Type="http://schemas.openxmlformats.org/officeDocument/2006/relationships/slide" Target="/ppt/slides/slide2.xml" Id="R9cc56074e8f243db" /><Relationship Type="http://schemas.openxmlformats.org/officeDocument/2006/relationships/slide" Target="/ppt/slides/slide3.xml" Id="R242c4c156cb4479c" /><Relationship Type="http://schemas.openxmlformats.org/officeDocument/2006/relationships/slide" Target="/ppt/slides/slide4.xml" Id="Rf58adb3527ac4a94" /><Relationship Type="http://schemas.openxmlformats.org/officeDocument/2006/relationships/slide" Target="/ppt/slides/slide5.xml" Id="R28c99655e2d9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fdeb08852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97896774546be" /><Relationship Type="http://schemas.openxmlformats.org/officeDocument/2006/relationships/theme" Target="/ppt/slideMasters/theme/theme1.xml" Id="R0285c596ac46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978967745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e54f056944e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33f533191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280ae9474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0a570007d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704e6873a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SOGN OG FJORDANE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SOGN OG FJORDANE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Langebruvegen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995 883 031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