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2250094b2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32345a1bf5422b"/>
  </p:sldMasterIdLst>
  <p:sldIdLst>
    <p:sldId xmlns:r="http://schemas.openxmlformats.org/officeDocument/2006/relationships" id="256" r:id="Rc1e73f0c846b4649"/>
    <p:sldId xmlns:r="http://schemas.openxmlformats.org/officeDocument/2006/relationships" id="257" r:id="R3a90c15fe4024e85"/>
    <p:sldId xmlns:r="http://schemas.openxmlformats.org/officeDocument/2006/relationships" id="258" r:id="Rdc4145ef5ebb4d47"/>
    <p:sldId xmlns:r="http://schemas.openxmlformats.org/officeDocument/2006/relationships" id="259" r:id="R756876294dbc40d1"/>
    <p:sldId xmlns:r="http://schemas.openxmlformats.org/officeDocument/2006/relationships" id="260" r:id="R8185df21a7f346b8"/>
    <p:sldId xmlns:r="http://schemas.openxmlformats.org/officeDocument/2006/relationships" id="261" r:id="R682b9bbeb020414e"/>
    <p:sldId xmlns:r="http://schemas.openxmlformats.org/officeDocument/2006/relationships" id="262" r:id="R5e42b62903b6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2345a1bf5422b" /><Relationship Type="http://schemas.openxmlformats.org/officeDocument/2006/relationships/slide" Target="/ppt/slides/slide1.xml" Id="Rc1e73f0c846b4649" /><Relationship Type="http://schemas.openxmlformats.org/officeDocument/2006/relationships/slide" Target="/ppt/slides/slide2.xml" Id="R3a90c15fe4024e85" /><Relationship Type="http://schemas.openxmlformats.org/officeDocument/2006/relationships/slide" Target="/ppt/slides/slide3.xml" Id="Rdc4145ef5ebb4d47" /><Relationship Type="http://schemas.openxmlformats.org/officeDocument/2006/relationships/slide" Target="/ppt/slides/slide4.xml" Id="R756876294dbc40d1" /><Relationship Type="http://schemas.openxmlformats.org/officeDocument/2006/relationships/slide" Target="/ppt/slides/slide5.xml" Id="R8185df21a7f346b8" /><Relationship Type="http://schemas.openxmlformats.org/officeDocument/2006/relationships/slide" Target="/ppt/slides/slide6.xml" Id="R682b9bbeb020414e" /><Relationship Type="http://schemas.openxmlformats.org/officeDocument/2006/relationships/slide" Target="/ppt/slides/slide7.xml" Id="R5e42b62903b6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fb84f67d041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76c0f590c4bfc" /><Relationship Type="http://schemas.openxmlformats.org/officeDocument/2006/relationships/theme" Target="/ppt/slideMasters/theme/theme1.xml" Id="R477da7481ab145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76c0f590c4b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6a969cb1b4f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8e55b99054e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647a23c57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4dd9df29747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676ed58ae47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06a97c7f44d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0791b9472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21 346 928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31 253 014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33 281 014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TERJE PETRUS  –  39,6 %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JENNIE ELISE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THEA CONSTANSE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BÄCKMAN MARTHE CECILIE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LINN MARGRETHE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TERJE PETRUS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Furulundsveien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terje.petrus.bratlie@gmail.com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995 883 058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