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28bcac088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655c4a9e64186"/>
  </p:sldMasterIdLst>
  <p:sldIdLst>
    <p:sldId xmlns:r="http://schemas.openxmlformats.org/officeDocument/2006/relationships" id="256" r:id="Rceab5c571986482e"/>
    <p:sldId xmlns:r="http://schemas.openxmlformats.org/officeDocument/2006/relationships" id="257" r:id="R460c283f942d45bb"/>
    <p:sldId xmlns:r="http://schemas.openxmlformats.org/officeDocument/2006/relationships" id="258" r:id="R3394efa6e59143f4"/>
    <p:sldId xmlns:r="http://schemas.openxmlformats.org/officeDocument/2006/relationships" id="259" r:id="Rbc8619a4cfef40e3"/>
    <p:sldId xmlns:r="http://schemas.openxmlformats.org/officeDocument/2006/relationships" id="260" r:id="R6df807d3ffd142b3"/>
    <p:sldId xmlns:r="http://schemas.openxmlformats.org/officeDocument/2006/relationships" id="261" r:id="R9c81467051c54e1b"/>
    <p:sldId xmlns:r="http://schemas.openxmlformats.org/officeDocument/2006/relationships" id="262" r:id="R1ca2da6bb5fd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655c4a9e64186" /><Relationship Type="http://schemas.openxmlformats.org/officeDocument/2006/relationships/slide" Target="/ppt/slides/slide1.xml" Id="Rceab5c571986482e" /><Relationship Type="http://schemas.openxmlformats.org/officeDocument/2006/relationships/slide" Target="/ppt/slides/slide2.xml" Id="R460c283f942d45bb" /><Relationship Type="http://schemas.openxmlformats.org/officeDocument/2006/relationships/slide" Target="/ppt/slides/slide3.xml" Id="R3394efa6e59143f4" /><Relationship Type="http://schemas.openxmlformats.org/officeDocument/2006/relationships/slide" Target="/ppt/slides/slide4.xml" Id="Rbc8619a4cfef40e3" /><Relationship Type="http://schemas.openxmlformats.org/officeDocument/2006/relationships/slide" Target="/ppt/slides/slide5.xml" Id="R6df807d3ffd142b3" /><Relationship Type="http://schemas.openxmlformats.org/officeDocument/2006/relationships/slide" Target="/ppt/slides/slide6.xml" Id="R9c81467051c54e1b" /><Relationship Type="http://schemas.openxmlformats.org/officeDocument/2006/relationships/slide" Target="/ppt/slides/slide7.xml" Id="R1ca2da6bb5fd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8871cd8d0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63b32f3245f3" /><Relationship Type="http://schemas.openxmlformats.org/officeDocument/2006/relationships/theme" Target="/ppt/slideMasters/theme/theme1.xml" Id="Rfe70fd4c057a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563b32f32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6caa05f8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307a9530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767b4977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0d550af0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1255d024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7ca7a340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c0b8378e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