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ebea98fabbb47a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7e4ff028d3c463f"/>
  </p:sldMasterIdLst>
  <p:sldIdLst>
    <p:sldId xmlns:r="http://schemas.openxmlformats.org/officeDocument/2006/relationships" id="256" r:id="Rcbb24f3bce86484c"/>
    <p:sldId xmlns:r="http://schemas.openxmlformats.org/officeDocument/2006/relationships" id="257" r:id="Rd11689a163504fc4"/>
    <p:sldId xmlns:r="http://schemas.openxmlformats.org/officeDocument/2006/relationships" id="258" r:id="Ra046f1c23c754ddf"/>
    <p:sldId xmlns:r="http://schemas.openxmlformats.org/officeDocument/2006/relationships" id="259" r:id="Rde173625de024091"/>
    <p:sldId xmlns:r="http://schemas.openxmlformats.org/officeDocument/2006/relationships" id="260" r:id="R7c7f77744c9f4498"/>
    <p:sldId xmlns:r="http://schemas.openxmlformats.org/officeDocument/2006/relationships" id="261" r:id="Redbcb69396e843bb"/>
    <p:sldId xmlns:r="http://schemas.openxmlformats.org/officeDocument/2006/relationships" id="262" r:id="Rc5de8c9c27b84e4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e4ff028d3c463f" /><Relationship Type="http://schemas.openxmlformats.org/officeDocument/2006/relationships/slide" Target="/ppt/slides/slide1.xml" Id="Rcbb24f3bce86484c" /><Relationship Type="http://schemas.openxmlformats.org/officeDocument/2006/relationships/slide" Target="/ppt/slides/slide2.xml" Id="Rd11689a163504fc4" /><Relationship Type="http://schemas.openxmlformats.org/officeDocument/2006/relationships/slide" Target="/ppt/slides/slide3.xml" Id="Ra046f1c23c754ddf" /><Relationship Type="http://schemas.openxmlformats.org/officeDocument/2006/relationships/slide" Target="/ppt/slides/slide4.xml" Id="Rde173625de024091" /><Relationship Type="http://schemas.openxmlformats.org/officeDocument/2006/relationships/slide" Target="/ppt/slides/slide5.xml" Id="R7c7f77744c9f4498" /><Relationship Type="http://schemas.openxmlformats.org/officeDocument/2006/relationships/slide" Target="/ppt/slides/slide6.xml" Id="Redbcb69396e843bb" /><Relationship Type="http://schemas.openxmlformats.org/officeDocument/2006/relationships/slide" Target="/ppt/slides/slide7.xml" Id="Rc5de8c9c27b84e4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1f617c7e6a4ef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03c5d8da8f47f1" /><Relationship Type="http://schemas.openxmlformats.org/officeDocument/2006/relationships/theme" Target="/ppt/slideMasters/theme/theme1.xml" Id="Ra447f9b8b99247f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603c5d8da8f47f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96c8658e5e44b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9b19de2c62431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2e483c3a374c6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334982068c4d7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bd34ca9a184a5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4349a4908d4c7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1cc1c0991b423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KJØPMANNSHUSET BUTIKKDRIFT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KJØPMANNSHUSET BUTIKKDRIFT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KJØPMANNSHUSET BUTIKKDRIFT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KJØPMANNSHUSET BUTIKKDRIFT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KJØPMANNSHUSET BUTIKKDRIFT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KJØPMANNSHUSET BUTIKKDRIFT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−68 159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−34 120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338 552 749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338 552 748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KJØPMANNSHUSET BUTIKKDRIFT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NORGESGRUPPEN ASA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KJØPMANNSHUSET BUTIKKDRIFT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Karenslyst allé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24 11 33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995 915 820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KJØPMANNSHUSET BUTIKKDRIFT AS</a:t>
            </a:r>
          </a:p>
        </p:txBody>
      </p:sp>
    </p:spTree>
  </p:cSld>
  <p:clrMapOvr>
    <a:masterClrMapping xmlns:a="http://schemas.openxmlformats.org/drawingml/2006/main"/>
  </p:clrMapOvr>
</p:sld>
</file>