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d6f021c10141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ff2bbcd18248b1"/>
  </p:sldMasterIdLst>
  <p:sldIdLst>
    <p:sldId xmlns:r="http://schemas.openxmlformats.org/officeDocument/2006/relationships" id="256" r:id="R2d8a2c0072984a38"/>
    <p:sldId xmlns:r="http://schemas.openxmlformats.org/officeDocument/2006/relationships" id="257" r:id="R9e8b57ada4824fe9"/>
    <p:sldId xmlns:r="http://schemas.openxmlformats.org/officeDocument/2006/relationships" id="258" r:id="R470339d3d43f4332"/>
    <p:sldId xmlns:r="http://schemas.openxmlformats.org/officeDocument/2006/relationships" id="259" r:id="R2ce5470438354b15"/>
    <p:sldId xmlns:r="http://schemas.openxmlformats.org/officeDocument/2006/relationships" id="260" r:id="R8c1eb673972f4328"/>
    <p:sldId xmlns:r="http://schemas.openxmlformats.org/officeDocument/2006/relationships" id="261" r:id="R74ec681b89a64c9d"/>
    <p:sldId xmlns:r="http://schemas.openxmlformats.org/officeDocument/2006/relationships" id="262" r:id="R5387951c2a8642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ff2bbcd18248b1" /><Relationship Type="http://schemas.openxmlformats.org/officeDocument/2006/relationships/slide" Target="/ppt/slides/slide1.xml" Id="R2d8a2c0072984a38" /><Relationship Type="http://schemas.openxmlformats.org/officeDocument/2006/relationships/slide" Target="/ppt/slides/slide2.xml" Id="R9e8b57ada4824fe9" /><Relationship Type="http://schemas.openxmlformats.org/officeDocument/2006/relationships/slide" Target="/ppt/slides/slide3.xml" Id="R470339d3d43f4332" /><Relationship Type="http://schemas.openxmlformats.org/officeDocument/2006/relationships/slide" Target="/ppt/slides/slide4.xml" Id="R2ce5470438354b15" /><Relationship Type="http://schemas.openxmlformats.org/officeDocument/2006/relationships/slide" Target="/ppt/slides/slide5.xml" Id="R8c1eb673972f4328" /><Relationship Type="http://schemas.openxmlformats.org/officeDocument/2006/relationships/slide" Target="/ppt/slides/slide6.xml" Id="R74ec681b89a64c9d" /><Relationship Type="http://schemas.openxmlformats.org/officeDocument/2006/relationships/slide" Target="/ppt/slides/slide7.xml" Id="R5387951c2a8642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d5d648c1c744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88fab9c124124" /><Relationship Type="http://schemas.openxmlformats.org/officeDocument/2006/relationships/theme" Target="/ppt/slideMasters/theme/theme1.xml" Id="Ra65274f16a9745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888fab9c1241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fb56ef69541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adeac528940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9a3c5fd5d42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ff50358b94c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5eeaab5df4e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284acffde4d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6a6a0a3214c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KIWI BUTIKKDRIFT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 BUTIKKDRIFT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−564 814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−3 767 284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5 148 420 052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5 216 114 044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NORGESGRUPPEN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24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firmapost@kiwi.no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995 971 275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BUTIKKDRIFT AS</a:t>
            </a:r>
          </a:p>
        </p:txBody>
      </p:sp>
    </p:spTree>
  </p:cSld>
  <p:clrMapOvr>
    <a:masterClrMapping xmlns:a="http://schemas.openxmlformats.org/drawingml/2006/main"/>
  </p:clrMapOvr>
</p:sld>
</file>