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760efd29c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a519ccb104188"/>
  </p:sldMasterIdLst>
  <p:sldIdLst>
    <p:sldId xmlns:r="http://schemas.openxmlformats.org/officeDocument/2006/relationships" id="256" r:id="R321ad97503234911"/>
    <p:sldId xmlns:r="http://schemas.openxmlformats.org/officeDocument/2006/relationships" id="257" r:id="Raf834d8cfa8840d6"/>
    <p:sldId xmlns:r="http://schemas.openxmlformats.org/officeDocument/2006/relationships" id="258" r:id="R5a3bdfbf5b5b4cea"/>
    <p:sldId xmlns:r="http://schemas.openxmlformats.org/officeDocument/2006/relationships" id="259" r:id="Rb27fa5a9b98f4a1e"/>
    <p:sldId xmlns:r="http://schemas.openxmlformats.org/officeDocument/2006/relationships" id="260" r:id="R0cbd0d80740440f5"/>
    <p:sldId xmlns:r="http://schemas.openxmlformats.org/officeDocument/2006/relationships" id="261" r:id="R7338042596824773"/>
    <p:sldId xmlns:r="http://schemas.openxmlformats.org/officeDocument/2006/relationships" id="262" r:id="R4f59c3c2b5d5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a519ccb104188" /><Relationship Type="http://schemas.openxmlformats.org/officeDocument/2006/relationships/slide" Target="/ppt/slides/slide1.xml" Id="R321ad97503234911" /><Relationship Type="http://schemas.openxmlformats.org/officeDocument/2006/relationships/slide" Target="/ppt/slides/slide2.xml" Id="Raf834d8cfa8840d6" /><Relationship Type="http://schemas.openxmlformats.org/officeDocument/2006/relationships/slide" Target="/ppt/slides/slide3.xml" Id="R5a3bdfbf5b5b4cea" /><Relationship Type="http://schemas.openxmlformats.org/officeDocument/2006/relationships/slide" Target="/ppt/slides/slide4.xml" Id="Rb27fa5a9b98f4a1e" /><Relationship Type="http://schemas.openxmlformats.org/officeDocument/2006/relationships/slide" Target="/ppt/slides/slide5.xml" Id="R0cbd0d80740440f5" /><Relationship Type="http://schemas.openxmlformats.org/officeDocument/2006/relationships/slide" Target="/ppt/slides/slide6.xml" Id="R7338042596824773" /><Relationship Type="http://schemas.openxmlformats.org/officeDocument/2006/relationships/slide" Target="/ppt/slides/slide7.xml" Id="R4f59c3c2b5d5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75ec1b314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97d076834934" /><Relationship Type="http://schemas.openxmlformats.org/officeDocument/2006/relationships/theme" Target="/ppt/slideMasters/theme/theme1.xml" Id="R5c3c739d412b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297d07683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1365c278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151ebda6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f5c7f89a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67775ae00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f4180200f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6a29a75b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a73ad954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