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fb0520b23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d26ec4da74d83"/>
  </p:sldMasterIdLst>
  <p:sldIdLst>
    <p:sldId xmlns:r="http://schemas.openxmlformats.org/officeDocument/2006/relationships" id="256" r:id="R1792d36127784a24"/>
    <p:sldId xmlns:r="http://schemas.openxmlformats.org/officeDocument/2006/relationships" id="257" r:id="R0446114b9b1d45df"/>
    <p:sldId xmlns:r="http://schemas.openxmlformats.org/officeDocument/2006/relationships" id="258" r:id="R2613c5ba38734c47"/>
    <p:sldId xmlns:r="http://schemas.openxmlformats.org/officeDocument/2006/relationships" id="259" r:id="R923585db96d54052"/>
    <p:sldId xmlns:r="http://schemas.openxmlformats.org/officeDocument/2006/relationships" id="260" r:id="R912d92e343644ab6"/>
    <p:sldId xmlns:r="http://schemas.openxmlformats.org/officeDocument/2006/relationships" id="261" r:id="R2a6aab90b25a4164"/>
    <p:sldId xmlns:r="http://schemas.openxmlformats.org/officeDocument/2006/relationships" id="262" r:id="R3365e79523d342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d26ec4da74d83" /><Relationship Type="http://schemas.openxmlformats.org/officeDocument/2006/relationships/slide" Target="/ppt/slides/slide1.xml" Id="R1792d36127784a24" /><Relationship Type="http://schemas.openxmlformats.org/officeDocument/2006/relationships/slide" Target="/ppt/slides/slide2.xml" Id="R0446114b9b1d45df" /><Relationship Type="http://schemas.openxmlformats.org/officeDocument/2006/relationships/slide" Target="/ppt/slides/slide3.xml" Id="R2613c5ba38734c47" /><Relationship Type="http://schemas.openxmlformats.org/officeDocument/2006/relationships/slide" Target="/ppt/slides/slide4.xml" Id="R923585db96d54052" /><Relationship Type="http://schemas.openxmlformats.org/officeDocument/2006/relationships/slide" Target="/ppt/slides/slide5.xml" Id="R912d92e343644ab6" /><Relationship Type="http://schemas.openxmlformats.org/officeDocument/2006/relationships/slide" Target="/ppt/slides/slide6.xml" Id="R2a6aab90b25a4164" /><Relationship Type="http://schemas.openxmlformats.org/officeDocument/2006/relationships/slide" Target="/ppt/slides/slide7.xml" Id="R3365e79523d342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ec651b82e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ce25c49b14aec" /><Relationship Type="http://schemas.openxmlformats.org/officeDocument/2006/relationships/theme" Target="/ppt/slideMasters/theme/theme1.xml" Id="R74e9c467a961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1ce25c49b14a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b79534c5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5d3bad0bc4b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c6f2300b2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2a28c50cf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219410f03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e9bba9af74e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df9399b0c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37 020 443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163 781 160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233 925 522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LORENTZEN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LORENTZEN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995 988 143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KVARTAL AS</a:t>
            </a:r>
          </a:p>
        </p:txBody>
      </p:sp>
    </p:spTree>
  </p:cSld>
  <p:clrMapOvr>
    <a:masterClrMapping xmlns:a="http://schemas.openxmlformats.org/drawingml/2006/main"/>
  </p:clrMapOvr>
</p:sld>
</file>