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6124b4585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9661edc57475e"/>
  </p:sldMasterIdLst>
  <p:sldIdLst>
    <p:sldId xmlns:r="http://schemas.openxmlformats.org/officeDocument/2006/relationships" id="256" r:id="Rfea7c714d0d244ed"/>
    <p:sldId xmlns:r="http://schemas.openxmlformats.org/officeDocument/2006/relationships" id="257" r:id="Ra7cdd50949b7467f"/>
    <p:sldId xmlns:r="http://schemas.openxmlformats.org/officeDocument/2006/relationships" id="258" r:id="R5142f49598064ad1"/>
    <p:sldId xmlns:r="http://schemas.openxmlformats.org/officeDocument/2006/relationships" id="259" r:id="Ra8eca17ed1a34599"/>
    <p:sldId xmlns:r="http://schemas.openxmlformats.org/officeDocument/2006/relationships" id="260" r:id="R2873711fbfe24d67"/>
    <p:sldId xmlns:r="http://schemas.openxmlformats.org/officeDocument/2006/relationships" id="261" r:id="Rd737f23e6bb94357"/>
    <p:sldId xmlns:r="http://schemas.openxmlformats.org/officeDocument/2006/relationships" id="262" r:id="R57ab8c4cd9a4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9661edc57475e" /><Relationship Type="http://schemas.openxmlformats.org/officeDocument/2006/relationships/slide" Target="/ppt/slides/slide1.xml" Id="Rfea7c714d0d244ed" /><Relationship Type="http://schemas.openxmlformats.org/officeDocument/2006/relationships/slide" Target="/ppt/slides/slide2.xml" Id="Ra7cdd50949b7467f" /><Relationship Type="http://schemas.openxmlformats.org/officeDocument/2006/relationships/slide" Target="/ppt/slides/slide3.xml" Id="R5142f49598064ad1" /><Relationship Type="http://schemas.openxmlformats.org/officeDocument/2006/relationships/slide" Target="/ppt/slides/slide4.xml" Id="Ra8eca17ed1a34599" /><Relationship Type="http://schemas.openxmlformats.org/officeDocument/2006/relationships/slide" Target="/ppt/slides/slide5.xml" Id="R2873711fbfe24d67" /><Relationship Type="http://schemas.openxmlformats.org/officeDocument/2006/relationships/slide" Target="/ppt/slides/slide6.xml" Id="Rd737f23e6bb94357" /><Relationship Type="http://schemas.openxmlformats.org/officeDocument/2006/relationships/slide" Target="/ppt/slides/slide7.xml" Id="R57ab8c4cd9a4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e98cfbdfd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79356f81c48ad" /><Relationship Type="http://schemas.openxmlformats.org/officeDocument/2006/relationships/theme" Target="/ppt/slideMasters/theme/theme1.xml" Id="R5fb97a4a29bc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79356f81c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f899bba145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20c8bae92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f0781a1d4a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e6f278a1d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d2f3a66d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bb8f3813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859e8a91546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VEKST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EGIL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Notenesgata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995 996 707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