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91a30a15a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bfc7506ed4f85"/>
  </p:sldMasterIdLst>
  <p:sldIdLst>
    <p:sldId xmlns:r="http://schemas.openxmlformats.org/officeDocument/2006/relationships" id="256" r:id="R5fad110cd1c64150"/>
    <p:sldId xmlns:r="http://schemas.openxmlformats.org/officeDocument/2006/relationships" id="257" r:id="R42a4672f41884ecf"/>
    <p:sldId xmlns:r="http://schemas.openxmlformats.org/officeDocument/2006/relationships" id="258" r:id="Raa8455504fb54599"/>
    <p:sldId xmlns:r="http://schemas.openxmlformats.org/officeDocument/2006/relationships" id="259" r:id="R8b1e25ee48094dd8"/>
    <p:sldId xmlns:r="http://schemas.openxmlformats.org/officeDocument/2006/relationships" id="260" r:id="R1815ba4973044846"/>
    <p:sldId xmlns:r="http://schemas.openxmlformats.org/officeDocument/2006/relationships" id="261" r:id="R3cebd8b8c4944e95"/>
    <p:sldId xmlns:r="http://schemas.openxmlformats.org/officeDocument/2006/relationships" id="262" r:id="R3fa12ecc9ede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bfc7506ed4f85" /><Relationship Type="http://schemas.openxmlformats.org/officeDocument/2006/relationships/slide" Target="/ppt/slides/slide1.xml" Id="R5fad110cd1c64150" /><Relationship Type="http://schemas.openxmlformats.org/officeDocument/2006/relationships/slide" Target="/ppt/slides/slide2.xml" Id="R42a4672f41884ecf" /><Relationship Type="http://schemas.openxmlformats.org/officeDocument/2006/relationships/slide" Target="/ppt/slides/slide3.xml" Id="Raa8455504fb54599" /><Relationship Type="http://schemas.openxmlformats.org/officeDocument/2006/relationships/slide" Target="/ppt/slides/slide4.xml" Id="R8b1e25ee48094dd8" /><Relationship Type="http://schemas.openxmlformats.org/officeDocument/2006/relationships/slide" Target="/ppt/slides/slide5.xml" Id="R1815ba4973044846" /><Relationship Type="http://schemas.openxmlformats.org/officeDocument/2006/relationships/slide" Target="/ppt/slides/slide6.xml" Id="R3cebd8b8c4944e95" /><Relationship Type="http://schemas.openxmlformats.org/officeDocument/2006/relationships/slide" Target="/ppt/slides/slide7.xml" Id="R3fa12ecc9ede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d80eb4aad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a7d8c8d14b6f" /><Relationship Type="http://schemas.openxmlformats.org/officeDocument/2006/relationships/theme" Target="/ppt/slideMasters/theme/theme1.xml" Id="R918be939e7ab49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eca7d8c8d1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e778bc835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718f2255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4c063f30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3ca9cda17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2bc635f83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bfb1e863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0ba3e6b6b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Fjærholmvei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