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1af74f574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1602377e04464"/>
  </p:sldMasterIdLst>
  <p:sldIdLst>
    <p:sldId xmlns:r="http://schemas.openxmlformats.org/officeDocument/2006/relationships" id="256" r:id="Ra466b7d5529e4c80"/>
    <p:sldId xmlns:r="http://schemas.openxmlformats.org/officeDocument/2006/relationships" id="257" r:id="Rc35d08afda294c42"/>
    <p:sldId xmlns:r="http://schemas.openxmlformats.org/officeDocument/2006/relationships" id="258" r:id="R24b0875416484760"/>
    <p:sldId xmlns:r="http://schemas.openxmlformats.org/officeDocument/2006/relationships" id="259" r:id="Ra230f2dcd68b49d6"/>
    <p:sldId xmlns:r="http://schemas.openxmlformats.org/officeDocument/2006/relationships" id="260" r:id="R7850f62880664af4"/>
    <p:sldId xmlns:r="http://schemas.openxmlformats.org/officeDocument/2006/relationships" id="261" r:id="R7d197be275fc4586"/>
    <p:sldId xmlns:r="http://schemas.openxmlformats.org/officeDocument/2006/relationships" id="262" r:id="Rd61a4005e98f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1602377e04464" /><Relationship Type="http://schemas.openxmlformats.org/officeDocument/2006/relationships/slide" Target="/ppt/slides/slide1.xml" Id="Ra466b7d5529e4c80" /><Relationship Type="http://schemas.openxmlformats.org/officeDocument/2006/relationships/slide" Target="/ppt/slides/slide2.xml" Id="Rc35d08afda294c42" /><Relationship Type="http://schemas.openxmlformats.org/officeDocument/2006/relationships/slide" Target="/ppt/slides/slide3.xml" Id="R24b0875416484760" /><Relationship Type="http://schemas.openxmlformats.org/officeDocument/2006/relationships/slide" Target="/ppt/slides/slide4.xml" Id="Ra230f2dcd68b49d6" /><Relationship Type="http://schemas.openxmlformats.org/officeDocument/2006/relationships/slide" Target="/ppt/slides/slide5.xml" Id="R7850f62880664af4" /><Relationship Type="http://schemas.openxmlformats.org/officeDocument/2006/relationships/slide" Target="/ppt/slides/slide6.xml" Id="R7d197be275fc4586" /><Relationship Type="http://schemas.openxmlformats.org/officeDocument/2006/relationships/slide" Target="/ppt/slides/slide7.xml" Id="Rd61a4005e98f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a86a839b9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377eda634fe0" /><Relationship Type="http://schemas.openxmlformats.org/officeDocument/2006/relationships/theme" Target="/ppt/slideMasters/theme/theme1.xml" Id="Rfa9fcf183266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e377eda63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6763b3f2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438bab6e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247db57a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fb56e16d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e06a3897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7b4925b0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38fb0cfd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