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ecdbb8731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9f7be27b34f0c"/>
  </p:sldMasterIdLst>
  <p:sldIdLst>
    <p:sldId xmlns:r="http://schemas.openxmlformats.org/officeDocument/2006/relationships" id="256" r:id="Rd31b481666c34ae4"/>
    <p:sldId xmlns:r="http://schemas.openxmlformats.org/officeDocument/2006/relationships" id="257" r:id="Rdf631bd6adab4776"/>
    <p:sldId xmlns:r="http://schemas.openxmlformats.org/officeDocument/2006/relationships" id="258" r:id="R2b69ab3fde604407"/>
    <p:sldId xmlns:r="http://schemas.openxmlformats.org/officeDocument/2006/relationships" id="259" r:id="R7c0e3122fb2f4d25"/>
    <p:sldId xmlns:r="http://schemas.openxmlformats.org/officeDocument/2006/relationships" id="260" r:id="R046eafa53ac44a41"/>
    <p:sldId xmlns:r="http://schemas.openxmlformats.org/officeDocument/2006/relationships" id="261" r:id="Rfbd9c3ab01f24ae4"/>
    <p:sldId xmlns:r="http://schemas.openxmlformats.org/officeDocument/2006/relationships" id="262" r:id="R9b60915122b8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9f7be27b34f0c" /><Relationship Type="http://schemas.openxmlformats.org/officeDocument/2006/relationships/slide" Target="/ppt/slides/slide1.xml" Id="Rd31b481666c34ae4" /><Relationship Type="http://schemas.openxmlformats.org/officeDocument/2006/relationships/slide" Target="/ppt/slides/slide2.xml" Id="Rdf631bd6adab4776" /><Relationship Type="http://schemas.openxmlformats.org/officeDocument/2006/relationships/slide" Target="/ppt/slides/slide3.xml" Id="R2b69ab3fde604407" /><Relationship Type="http://schemas.openxmlformats.org/officeDocument/2006/relationships/slide" Target="/ppt/slides/slide4.xml" Id="R7c0e3122fb2f4d25" /><Relationship Type="http://schemas.openxmlformats.org/officeDocument/2006/relationships/slide" Target="/ppt/slides/slide5.xml" Id="R046eafa53ac44a41" /><Relationship Type="http://schemas.openxmlformats.org/officeDocument/2006/relationships/slide" Target="/ppt/slides/slide6.xml" Id="Rfbd9c3ab01f24ae4" /><Relationship Type="http://schemas.openxmlformats.org/officeDocument/2006/relationships/slide" Target="/ppt/slides/slide7.xml" Id="R9b60915122b8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34f5350e5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ac6af90e4a99" /><Relationship Type="http://schemas.openxmlformats.org/officeDocument/2006/relationships/theme" Target="/ppt/slideMasters/theme/theme1.xml" Id="R9763101257d3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8ac6af90e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1fec56e7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009aa26d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19c85fea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8046af3e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72e9be03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efb206bc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73cb83f7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HOVENGA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73 873 325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7 332 853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hovenga@rema.no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