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fde183cc542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ca7ff7066a41e8"/>
  </p:sldMasterIdLst>
  <p:sldIdLst>
    <p:sldId xmlns:r="http://schemas.openxmlformats.org/officeDocument/2006/relationships" id="256" r:id="R3e7766347d214f5d"/>
    <p:sldId xmlns:r="http://schemas.openxmlformats.org/officeDocument/2006/relationships" id="257" r:id="R34a51bec14c64eec"/>
    <p:sldId xmlns:r="http://schemas.openxmlformats.org/officeDocument/2006/relationships" id="258" r:id="Rc35116901ba64365"/>
    <p:sldId xmlns:r="http://schemas.openxmlformats.org/officeDocument/2006/relationships" id="259" r:id="R4cc96a532f61478b"/>
    <p:sldId xmlns:r="http://schemas.openxmlformats.org/officeDocument/2006/relationships" id="260" r:id="R275f08a3017448ee"/>
    <p:sldId xmlns:r="http://schemas.openxmlformats.org/officeDocument/2006/relationships" id="261" r:id="R125c1b9e0e254f75"/>
    <p:sldId xmlns:r="http://schemas.openxmlformats.org/officeDocument/2006/relationships" id="262" r:id="Rbc761e8c6453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ca7ff7066a41e8" /><Relationship Type="http://schemas.openxmlformats.org/officeDocument/2006/relationships/slide" Target="/ppt/slides/slide1.xml" Id="R3e7766347d214f5d" /><Relationship Type="http://schemas.openxmlformats.org/officeDocument/2006/relationships/slide" Target="/ppt/slides/slide2.xml" Id="R34a51bec14c64eec" /><Relationship Type="http://schemas.openxmlformats.org/officeDocument/2006/relationships/slide" Target="/ppt/slides/slide3.xml" Id="Rc35116901ba64365" /><Relationship Type="http://schemas.openxmlformats.org/officeDocument/2006/relationships/slide" Target="/ppt/slides/slide4.xml" Id="R4cc96a532f61478b" /><Relationship Type="http://schemas.openxmlformats.org/officeDocument/2006/relationships/slide" Target="/ppt/slides/slide5.xml" Id="R275f08a3017448ee" /><Relationship Type="http://schemas.openxmlformats.org/officeDocument/2006/relationships/slide" Target="/ppt/slides/slide6.xml" Id="R125c1b9e0e254f75" /><Relationship Type="http://schemas.openxmlformats.org/officeDocument/2006/relationships/slide" Target="/ppt/slides/slide7.xml" Id="Rbc761e8c6453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eb6d292544b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67202f0547f7" /><Relationship Type="http://schemas.openxmlformats.org/officeDocument/2006/relationships/theme" Target="/ppt/slideMasters/theme/theme1.xml" Id="R3f8f7f410352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5667202f05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5a55b446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356326c2d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47218a8ec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bc8731d68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8dbd32fb0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b528749304c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b6d01cd5f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RL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1 511 494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Lund, Årvollveien 56G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996 072 657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RL MANAGEMENT AS</a:t>
            </a:r>
          </a:p>
        </p:txBody>
      </p:sp>
    </p:spTree>
  </p:cSld>
  <p:clrMapOvr>
    <a:masterClrMapping xmlns:a="http://schemas.openxmlformats.org/drawingml/2006/main"/>
  </p:clrMapOvr>
</p:sld>
</file>