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cc2084d754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50343ad694778"/>
  </p:sldMasterIdLst>
  <p:sldIdLst>
    <p:sldId xmlns:r="http://schemas.openxmlformats.org/officeDocument/2006/relationships" id="256" r:id="Rbef42812bfa143fe"/>
    <p:sldId xmlns:r="http://schemas.openxmlformats.org/officeDocument/2006/relationships" id="257" r:id="R06865569027f4710"/>
    <p:sldId xmlns:r="http://schemas.openxmlformats.org/officeDocument/2006/relationships" id="258" r:id="R730f73bbe68d4e8a"/>
    <p:sldId xmlns:r="http://schemas.openxmlformats.org/officeDocument/2006/relationships" id="259" r:id="R6abb251753694880"/>
    <p:sldId xmlns:r="http://schemas.openxmlformats.org/officeDocument/2006/relationships" id="260" r:id="Ra26a32498d05445f"/>
    <p:sldId xmlns:r="http://schemas.openxmlformats.org/officeDocument/2006/relationships" id="261" r:id="R91c6422f5e7e4ac7"/>
    <p:sldId xmlns:r="http://schemas.openxmlformats.org/officeDocument/2006/relationships" id="262" r:id="Recefa0d98e41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50343ad694778" /><Relationship Type="http://schemas.openxmlformats.org/officeDocument/2006/relationships/slide" Target="/ppt/slides/slide1.xml" Id="Rbef42812bfa143fe" /><Relationship Type="http://schemas.openxmlformats.org/officeDocument/2006/relationships/slide" Target="/ppt/slides/slide2.xml" Id="R06865569027f4710" /><Relationship Type="http://schemas.openxmlformats.org/officeDocument/2006/relationships/slide" Target="/ppt/slides/slide3.xml" Id="R730f73bbe68d4e8a" /><Relationship Type="http://schemas.openxmlformats.org/officeDocument/2006/relationships/slide" Target="/ppt/slides/slide4.xml" Id="R6abb251753694880" /><Relationship Type="http://schemas.openxmlformats.org/officeDocument/2006/relationships/slide" Target="/ppt/slides/slide5.xml" Id="Ra26a32498d05445f" /><Relationship Type="http://schemas.openxmlformats.org/officeDocument/2006/relationships/slide" Target="/ppt/slides/slide6.xml" Id="R91c6422f5e7e4ac7" /><Relationship Type="http://schemas.openxmlformats.org/officeDocument/2006/relationships/slide" Target="/ppt/slides/slide7.xml" Id="Recefa0d98e41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2d374ff63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3fa0d359c4a9b" /><Relationship Type="http://schemas.openxmlformats.org/officeDocument/2006/relationships/theme" Target="/ppt/slideMasters/theme/theme1.xml" Id="R2d18726ca70f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3fa0d359c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0beb5c15f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5c436ab33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0c540770a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1d334cde9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6dc6711904b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a6ebf679744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6a0c143e2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