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a9983e733545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18f3bb7ff244cc"/>
  </p:sldMasterIdLst>
  <p:sldIdLst>
    <p:sldId xmlns:r="http://schemas.openxmlformats.org/officeDocument/2006/relationships" id="256" r:id="Rdf04846315e242e6"/>
    <p:sldId xmlns:r="http://schemas.openxmlformats.org/officeDocument/2006/relationships" id="257" r:id="R1d745d9c2e6e49cc"/>
    <p:sldId xmlns:r="http://schemas.openxmlformats.org/officeDocument/2006/relationships" id="258" r:id="R3fd5e709eb9d473e"/>
    <p:sldId xmlns:r="http://schemas.openxmlformats.org/officeDocument/2006/relationships" id="259" r:id="R1a5372b108e54839"/>
    <p:sldId xmlns:r="http://schemas.openxmlformats.org/officeDocument/2006/relationships" id="260" r:id="R3fea261e2f26473b"/>
    <p:sldId xmlns:r="http://schemas.openxmlformats.org/officeDocument/2006/relationships" id="261" r:id="R9aabb08d0aed4df2"/>
    <p:sldId xmlns:r="http://schemas.openxmlformats.org/officeDocument/2006/relationships" id="262" r:id="Rae07f287470c4b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18f3bb7ff244cc" /><Relationship Type="http://schemas.openxmlformats.org/officeDocument/2006/relationships/slide" Target="/ppt/slides/slide1.xml" Id="Rdf04846315e242e6" /><Relationship Type="http://schemas.openxmlformats.org/officeDocument/2006/relationships/slide" Target="/ppt/slides/slide2.xml" Id="R1d745d9c2e6e49cc" /><Relationship Type="http://schemas.openxmlformats.org/officeDocument/2006/relationships/slide" Target="/ppt/slides/slide3.xml" Id="R3fd5e709eb9d473e" /><Relationship Type="http://schemas.openxmlformats.org/officeDocument/2006/relationships/slide" Target="/ppt/slides/slide4.xml" Id="R1a5372b108e54839" /><Relationship Type="http://schemas.openxmlformats.org/officeDocument/2006/relationships/slide" Target="/ppt/slides/slide5.xml" Id="R3fea261e2f26473b" /><Relationship Type="http://schemas.openxmlformats.org/officeDocument/2006/relationships/slide" Target="/ppt/slides/slide6.xml" Id="R9aabb08d0aed4df2" /><Relationship Type="http://schemas.openxmlformats.org/officeDocument/2006/relationships/slide" Target="/ppt/slides/slide7.xml" Id="Rae07f287470c4b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5cba35674245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52dad7b944fa2" /><Relationship Type="http://schemas.openxmlformats.org/officeDocument/2006/relationships/theme" Target="/ppt/slideMasters/theme/theme1.xml" Id="R2ae427d03ef541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052dad7b944f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8db6a92834b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8ce585a3f4b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e51f6c7cd4b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75d23e91145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f8d31b70f4b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46eaa397c48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a652706fc42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REVISORKOMPANIET TROMSØ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REVISORKOMPANIET TROMSØ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15 708 428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2 881 580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2 282 730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1 254 839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6 611 474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MARTIN VAENG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RONALD SEGLSTEN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Sjølundvegen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9016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69 39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firmapost@revisorkompaniet.no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www.revisorkompaniet.no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996 107 485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