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549e76c4c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e01f7a24e448b9"/>
  </p:sldMasterIdLst>
  <p:sldIdLst>
    <p:sldId xmlns:r="http://schemas.openxmlformats.org/officeDocument/2006/relationships" id="256" r:id="R907c293110cb42e4"/>
    <p:sldId xmlns:r="http://schemas.openxmlformats.org/officeDocument/2006/relationships" id="257" r:id="R64740c9a17614010"/>
    <p:sldId xmlns:r="http://schemas.openxmlformats.org/officeDocument/2006/relationships" id="258" r:id="R9a5086d2ad4045a1"/>
    <p:sldId xmlns:r="http://schemas.openxmlformats.org/officeDocument/2006/relationships" id="259" r:id="Re26e8358ea304bba"/>
    <p:sldId xmlns:r="http://schemas.openxmlformats.org/officeDocument/2006/relationships" id="260" r:id="R46100b1892524257"/>
    <p:sldId xmlns:r="http://schemas.openxmlformats.org/officeDocument/2006/relationships" id="261" r:id="Rd623da7bf6fe47f5"/>
    <p:sldId xmlns:r="http://schemas.openxmlformats.org/officeDocument/2006/relationships" id="262" r:id="R6196cb3ab5b947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01f7a24e448b9" /><Relationship Type="http://schemas.openxmlformats.org/officeDocument/2006/relationships/slide" Target="/ppt/slides/slide1.xml" Id="R907c293110cb42e4" /><Relationship Type="http://schemas.openxmlformats.org/officeDocument/2006/relationships/slide" Target="/ppt/slides/slide2.xml" Id="R64740c9a17614010" /><Relationship Type="http://schemas.openxmlformats.org/officeDocument/2006/relationships/slide" Target="/ppt/slides/slide3.xml" Id="R9a5086d2ad4045a1" /><Relationship Type="http://schemas.openxmlformats.org/officeDocument/2006/relationships/slide" Target="/ppt/slides/slide4.xml" Id="Re26e8358ea304bba" /><Relationship Type="http://schemas.openxmlformats.org/officeDocument/2006/relationships/slide" Target="/ppt/slides/slide5.xml" Id="R46100b1892524257" /><Relationship Type="http://schemas.openxmlformats.org/officeDocument/2006/relationships/slide" Target="/ppt/slides/slide6.xml" Id="Rd623da7bf6fe47f5" /><Relationship Type="http://schemas.openxmlformats.org/officeDocument/2006/relationships/slide" Target="/ppt/slides/slide7.xml" Id="R6196cb3ab5b947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e363f406946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827b8bbb84f98" /><Relationship Type="http://schemas.openxmlformats.org/officeDocument/2006/relationships/theme" Target="/ppt/slideMasters/theme/theme1.xml" Id="Red10ae3801104a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9827b8bbb84f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50bf181a046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a0fe74bd24b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401b6f97d42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ef610d1ce43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fbfccd57241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1788e52c74f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d8b55ab5f4f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SANT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10 874 534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6 590 641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5 227 958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5 257 958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STIAN BRINGSJORD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PREBEN HIND ANGERMO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Frognerstranda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996 123 057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