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0675060ac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4066f332146c7"/>
  </p:sldMasterIdLst>
  <p:sldIdLst>
    <p:sldId xmlns:r="http://schemas.openxmlformats.org/officeDocument/2006/relationships" id="256" r:id="R1750642d329a4aa8"/>
    <p:sldId xmlns:r="http://schemas.openxmlformats.org/officeDocument/2006/relationships" id="257" r:id="R710fa397ad5d47b6"/>
    <p:sldId xmlns:r="http://schemas.openxmlformats.org/officeDocument/2006/relationships" id="258" r:id="Rf8fc6edcf21b4fa1"/>
    <p:sldId xmlns:r="http://schemas.openxmlformats.org/officeDocument/2006/relationships" id="259" r:id="Rf0ab8d29029c4867"/>
    <p:sldId xmlns:r="http://schemas.openxmlformats.org/officeDocument/2006/relationships" id="260" r:id="Raeac80c46c11494a"/>
    <p:sldId xmlns:r="http://schemas.openxmlformats.org/officeDocument/2006/relationships" id="261" r:id="R6b3842dbc2dc4a71"/>
    <p:sldId xmlns:r="http://schemas.openxmlformats.org/officeDocument/2006/relationships" id="262" r:id="R55193c111392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4066f332146c7" /><Relationship Type="http://schemas.openxmlformats.org/officeDocument/2006/relationships/slide" Target="/ppt/slides/slide1.xml" Id="R1750642d329a4aa8" /><Relationship Type="http://schemas.openxmlformats.org/officeDocument/2006/relationships/slide" Target="/ppt/slides/slide2.xml" Id="R710fa397ad5d47b6" /><Relationship Type="http://schemas.openxmlformats.org/officeDocument/2006/relationships/slide" Target="/ppt/slides/slide3.xml" Id="Rf8fc6edcf21b4fa1" /><Relationship Type="http://schemas.openxmlformats.org/officeDocument/2006/relationships/slide" Target="/ppt/slides/slide4.xml" Id="Rf0ab8d29029c4867" /><Relationship Type="http://schemas.openxmlformats.org/officeDocument/2006/relationships/slide" Target="/ppt/slides/slide5.xml" Id="Raeac80c46c11494a" /><Relationship Type="http://schemas.openxmlformats.org/officeDocument/2006/relationships/slide" Target="/ppt/slides/slide6.xml" Id="R6b3842dbc2dc4a71" /><Relationship Type="http://schemas.openxmlformats.org/officeDocument/2006/relationships/slide" Target="/ppt/slides/slide7.xml" Id="R55193c111392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d26bd0be64f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9f5a2f63d4dc8" /><Relationship Type="http://schemas.openxmlformats.org/officeDocument/2006/relationships/theme" Target="/ppt/slideMasters/theme/theme1.xml" Id="R4657d708e346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9f5a2f63d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3d7a97eb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4bc9163834e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717517762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810553335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1555f916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945233bbe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2aac3e94a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18 738 862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1 629 493 309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2 264 013 146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88,6 %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