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116267df3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91a378b8941d0"/>
  </p:sldMasterIdLst>
  <p:sldIdLst>
    <p:sldId xmlns:r="http://schemas.openxmlformats.org/officeDocument/2006/relationships" id="256" r:id="Rd5f1c43eea9f49f1"/>
    <p:sldId xmlns:r="http://schemas.openxmlformats.org/officeDocument/2006/relationships" id="257" r:id="R7ff529131b8149ff"/>
    <p:sldId xmlns:r="http://schemas.openxmlformats.org/officeDocument/2006/relationships" id="258" r:id="R01a08fdfda4b4131"/>
    <p:sldId xmlns:r="http://schemas.openxmlformats.org/officeDocument/2006/relationships" id="259" r:id="R65369182501b4aeb"/>
    <p:sldId xmlns:r="http://schemas.openxmlformats.org/officeDocument/2006/relationships" id="260" r:id="R26b8c12a2ab0434a"/>
    <p:sldId xmlns:r="http://schemas.openxmlformats.org/officeDocument/2006/relationships" id="261" r:id="R21ab623911f54059"/>
    <p:sldId xmlns:r="http://schemas.openxmlformats.org/officeDocument/2006/relationships" id="262" r:id="R0a2244940368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91a378b8941d0" /><Relationship Type="http://schemas.openxmlformats.org/officeDocument/2006/relationships/slide" Target="/ppt/slides/slide1.xml" Id="Rd5f1c43eea9f49f1" /><Relationship Type="http://schemas.openxmlformats.org/officeDocument/2006/relationships/slide" Target="/ppt/slides/slide2.xml" Id="R7ff529131b8149ff" /><Relationship Type="http://schemas.openxmlformats.org/officeDocument/2006/relationships/slide" Target="/ppt/slides/slide3.xml" Id="R01a08fdfda4b4131" /><Relationship Type="http://schemas.openxmlformats.org/officeDocument/2006/relationships/slide" Target="/ppt/slides/slide4.xml" Id="R65369182501b4aeb" /><Relationship Type="http://schemas.openxmlformats.org/officeDocument/2006/relationships/slide" Target="/ppt/slides/slide5.xml" Id="R26b8c12a2ab0434a" /><Relationship Type="http://schemas.openxmlformats.org/officeDocument/2006/relationships/slide" Target="/ppt/slides/slide6.xml" Id="R21ab623911f54059" /><Relationship Type="http://schemas.openxmlformats.org/officeDocument/2006/relationships/slide" Target="/ppt/slides/slide7.xml" Id="R0a2244940368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319a1536e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347f35344b06" /><Relationship Type="http://schemas.openxmlformats.org/officeDocument/2006/relationships/theme" Target="/ppt/slideMasters/theme/theme1.xml" Id="R38f38779226842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22347f3534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b9dc9591e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54f64a2e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cadd665e6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705e1bcc8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e18963be44d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a083b1228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69c0a3053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NÆRSNES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 MATSENTER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4 729 787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 TORG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gard@fruschmidt.no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996 130 932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MATSENTER AS</a:t>
            </a:r>
          </a:p>
        </p:txBody>
      </p:sp>
    </p:spTree>
  </p:cSld>
  <p:clrMapOvr>
    <a:masterClrMapping xmlns:a="http://schemas.openxmlformats.org/drawingml/2006/main"/>
  </p:clrMapOvr>
</p:sld>
</file>