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70a87df6a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f1f715a634327"/>
  </p:sldMasterIdLst>
  <p:sldIdLst>
    <p:sldId xmlns:r="http://schemas.openxmlformats.org/officeDocument/2006/relationships" id="256" r:id="Rcdb077d1d89e4715"/>
    <p:sldId xmlns:r="http://schemas.openxmlformats.org/officeDocument/2006/relationships" id="257" r:id="R79e2d3bdd3b84d94"/>
    <p:sldId xmlns:r="http://schemas.openxmlformats.org/officeDocument/2006/relationships" id="258" r:id="R3405c087ed524a78"/>
    <p:sldId xmlns:r="http://schemas.openxmlformats.org/officeDocument/2006/relationships" id="259" r:id="R012ff86a20ff4997"/>
    <p:sldId xmlns:r="http://schemas.openxmlformats.org/officeDocument/2006/relationships" id="260" r:id="R15d7f23ebf4b40f9"/>
    <p:sldId xmlns:r="http://schemas.openxmlformats.org/officeDocument/2006/relationships" id="261" r:id="Rdada058f863f485a"/>
    <p:sldId xmlns:r="http://schemas.openxmlformats.org/officeDocument/2006/relationships" id="262" r:id="Rf896bd3ab707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f1f715a634327" /><Relationship Type="http://schemas.openxmlformats.org/officeDocument/2006/relationships/slide" Target="/ppt/slides/slide1.xml" Id="Rcdb077d1d89e4715" /><Relationship Type="http://schemas.openxmlformats.org/officeDocument/2006/relationships/slide" Target="/ppt/slides/slide2.xml" Id="R79e2d3bdd3b84d94" /><Relationship Type="http://schemas.openxmlformats.org/officeDocument/2006/relationships/slide" Target="/ppt/slides/slide3.xml" Id="R3405c087ed524a78" /><Relationship Type="http://schemas.openxmlformats.org/officeDocument/2006/relationships/slide" Target="/ppt/slides/slide4.xml" Id="R012ff86a20ff4997" /><Relationship Type="http://schemas.openxmlformats.org/officeDocument/2006/relationships/slide" Target="/ppt/slides/slide5.xml" Id="R15d7f23ebf4b40f9" /><Relationship Type="http://schemas.openxmlformats.org/officeDocument/2006/relationships/slide" Target="/ppt/slides/slide6.xml" Id="Rdada058f863f485a" /><Relationship Type="http://schemas.openxmlformats.org/officeDocument/2006/relationships/slide" Target="/ppt/slides/slide7.xml" Id="Rf896bd3ab707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5b8024d63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354df9ab4348" /><Relationship Type="http://schemas.openxmlformats.org/officeDocument/2006/relationships/theme" Target="/ppt/slideMasters/theme/theme1.xml" Id="Rddb4f53749b1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7354df9ab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0a8e9bdd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d02ea079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a04fb628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2f20552f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d32306c4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3827bdf1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a874c52b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