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c330ca399842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11784da3234f95"/>
  </p:sldMasterIdLst>
  <p:sldIdLst>
    <p:sldId xmlns:r="http://schemas.openxmlformats.org/officeDocument/2006/relationships" id="256" r:id="Rf3fe0fb52eec49c4"/>
    <p:sldId xmlns:r="http://schemas.openxmlformats.org/officeDocument/2006/relationships" id="257" r:id="R39f0ba69c34b4af3"/>
    <p:sldId xmlns:r="http://schemas.openxmlformats.org/officeDocument/2006/relationships" id="258" r:id="Rc46e5c8329a64505"/>
    <p:sldId xmlns:r="http://schemas.openxmlformats.org/officeDocument/2006/relationships" id="259" r:id="Rb80a664a951f45db"/>
    <p:sldId xmlns:r="http://schemas.openxmlformats.org/officeDocument/2006/relationships" id="260" r:id="R9a6c3b73174c4853"/>
    <p:sldId xmlns:r="http://schemas.openxmlformats.org/officeDocument/2006/relationships" id="261" r:id="Rb1bb146ba18042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11784da3234f95" /><Relationship Type="http://schemas.openxmlformats.org/officeDocument/2006/relationships/slide" Target="/ppt/slides/slide1.xml" Id="Rf3fe0fb52eec49c4" /><Relationship Type="http://schemas.openxmlformats.org/officeDocument/2006/relationships/slide" Target="/ppt/slides/slide2.xml" Id="R39f0ba69c34b4af3" /><Relationship Type="http://schemas.openxmlformats.org/officeDocument/2006/relationships/slide" Target="/ppt/slides/slide3.xml" Id="Rc46e5c8329a64505" /><Relationship Type="http://schemas.openxmlformats.org/officeDocument/2006/relationships/slide" Target="/ppt/slides/slide4.xml" Id="Rb80a664a951f45db" /><Relationship Type="http://schemas.openxmlformats.org/officeDocument/2006/relationships/slide" Target="/ppt/slides/slide5.xml" Id="R9a6c3b73174c4853" /><Relationship Type="http://schemas.openxmlformats.org/officeDocument/2006/relationships/slide" Target="/ppt/slides/slide6.xml" Id="Rb1bb146ba18042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f6f5e1771346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608a94c6943a4" /><Relationship Type="http://schemas.openxmlformats.org/officeDocument/2006/relationships/theme" Target="/ppt/slideMasters/theme/theme1.xml" Id="R0e9e8654570045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c608a94c6943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591f2e97f4c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0a144e82248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5c0898cc043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0c1a64c7649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9f190c89f4f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383ae0a9045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OLA LØKBAKKS FOND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LØKBAKKS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LØKBAKKS FOND STI ble etablert [år] og holder til i Korsvegen.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LØKBAKKS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LØKBAKKS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LØKBAKKS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954 777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570 808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570 808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14 901 709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14 922 709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LØKBAKKS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Kristmar Sunnset, Eidsåsen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7212 Korsvegen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996 144 836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LØKBAKKS FOND STI</a:t>
            </a:r>
          </a:p>
        </p:txBody>
      </p:sp>
    </p:spTree>
  </p:cSld>
  <p:clrMapOvr>
    <a:masterClrMapping xmlns:a="http://schemas.openxmlformats.org/drawingml/2006/main"/>
  </p:clrMapOvr>
</p:sld>
</file>