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73af8ef5b242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6217f5370849f9"/>
  </p:sldMasterIdLst>
  <p:sldIdLst>
    <p:sldId xmlns:r="http://schemas.openxmlformats.org/officeDocument/2006/relationships" id="256" r:id="Rcaf6ce5a6a164f12"/>
    <p:sldId xmlns:r="http://schemas.openxmlformats.org/officeDocument/2006/relationships" id="257" r:id="R1bf12eca910846d6"/>
    <p:sldId xmlns:r="http://schemas.openxmlformats.org/officeDocument/2006/relationships" id="258" r:id="Rb894e37ac6ba4fbc"/>
    <p:sldId xmlns:r="http://schemas.openxmlformats.org/officeDocument/2006/relationships" id="259" r:id="R824577386a704049"/>
    <p:sldId xmlns:r="http://schemas.openxmlformats.org/officeDocument/2006/relationships" id="260" r:id="R341b3ed66fc14fd3"/>
    <p:sldId xmlns:r="http://schemas.openxmlformats.org/officeDocument/2006/relationships" id="261" r:id="R32b066d999684a22"/>
    <p:sldId xmlns:r="http://schemas.openxmlformats.org/officeDocument/2006/relationships" id="262" r:id="Rbdf6c93390c748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6217f5370849f9" /><Relationship Type="http://schemas.openxmlformats.org/officeDocument/2006/relationships/slide" Target="/ppt/slides/slide1.xml" Id="Rcaf6ce5a6a164f12" /><Relationship Type="http://schemas.openxmlformats.org/officeDocument/2006/relationships/slide" Target="/ppt/slides/slide2.xml" Id="R1bf12eca910846d6" /><Relationship Type="http://schemas.openxmlformats.org/officeDocument/2006/relationships/slide" Target="/ppt/slides/slide3.xml" Id="Rb894e37ac6ba4fbc" /><Relationship Type="http://schemas.openxmlformats.org/officeDocument/2006/relationships/slide" Target="/ppt/slides/slide4.xml" Id="R824577386a704049" /><Relationship Type="http://schemas.openxmlformats.org/officeDocument/2006/relationships/slide" Target="/ppt/slides/slide5.xml" Id="R341b3ed66fc14fd3" /><Relationship Type="http://schemas.openxmlformats.org/officeDocument/2006/relationships/slide" Target="/ppt/slides/slide6.xml" Id="R32b066d999684a22" /><Relationship Type="http://schemas.openxmlformats.org/officeDocument/2006/relationships/slide" Target="/ppt/slides/slide7.xml" Id="Rbdf6c93390c748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635f344b3448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20400ba404e80" /><Relationship Type="http://schemas.openxmlformats.org/officeDocument/2006/relationships/theme" Target="/ppt/slideMasters/theme/theme1.xml" Id="Rd21964dcd30a42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820400ba404e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853c3d9d4241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2265e4d9934e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e0594d19c41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278c142e8e4a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edcc7db37846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cb6159004140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436d044bb947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420 125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341 551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238 309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4 105 371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6 163 133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KVARTAL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INGUNN LEHNE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Dagaliveien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47 27 02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ilehne@hotmail.com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996 181 642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 AS</a:t>
            </a:r>
          </a:p>
        </p:txBody>
      </p:sp>
    </p:spTree>
  </p:cSld>
  <p:clrMapOvr>
    <a:masterClrMapping xmlns:a="http://schemas.openxmlformats.org/drawingml/2006/main"/>
  </p:clrMapOvr>
</p:sld>
</file>