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1ff78a05854c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21d6bdceef4376"/>
  </p:sldMasterIdLst>
  <p:sldIdLst>
    <p:sldId xmlns:r="http://schemas.openxmlformats.org/officeDocument/2006/relationships" id="256" r:id="R59c398385180483d"/>
    <p:sldId xmlns:r="http://schemas.openxmlformats.org/officeDocument/2006/relationships" id="257" r:id="R5fb657b3b54c4ffe"/>
    <p:sldId xmlns:r="http://schemas.openxmlformats.org/officeDocument/2006/relationships" id="258" r:id="R16f66e1eac3042fc"/>
    <p:sldId xmlns:r="http://schemas.openxmlformats.org/officeDocument/2006/relationships" id="259" r:id="R59d6691fd44449b4"/>
    <p:sldId xmlns:r="http://schemas.openxmlformats.org/officeDocument/2006/relationships" id="260" r:id="R17686f84c42c4203"/>
    <p:sldId xmlns:r="http://schemas.openxmlformats.org/officeDocument/2006/relationships" id="261" r:id="R4acc3e44f0c847e0"/>
    <p:sldId xmlns:r="http://schemas.openxmlformats.org/officeDocument/2006/relationships" id="262" r:id="R08e7a224e1a440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21d6bdceef4376" /><Relationship Type="http://schemas.openxmlformats.org/officeDocument/2006/relationships/slide" Target="/ppt/slides/slide1.xml" Id="R59c398385180483d" /><Relationship Type="http://schemas.openxmlformats.org/officeDocument/2006/relationships/slide" Target="/ppt/slides/slide2.xml" Id="R5fb657b3b54c4ffe" /><Relationship Type="http://schemas.openxmlformats.org/officeDocument/2006/relationships/slide" Target="/ppt/slides/slide3.xml" Id="R16f66e1eac3042fc" /><Relationship Type="http://schemas.openxmlformats.org/officeDocument/2006/relationships/slide" Target="/ppt/slides/slide4.xml" Id="R59d6691fd44449b4" /><Relationship Type="http://schemas.openxmlformats.org/officeDocument/2006/relationships/slide" Target="/ppt/slides/slide5.xml" Id="R17686f84c42c4203" /><Relationship Type="http://schemas.openxmlformats.org/officeDocument/2006/relationships/slide" Target="/ppt/slides/slide6.xml" Id="R4acc3e44f0c847e0" /><Relationship Type="http://schemas.openxmlformats.org/officeDocument/2006/relationships/slide" Target="/ppt/slides/slide7.xml" Id="R08e7a224e1a440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8ab7ff4aef4a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0cdf4d4e84afa" /><Relationship Type="http://schemas.openxmlformats.org/officeDocument/2006/relationships/theme" Target="/ppt/slideMasters/theme/theme1.xml" Id="Rce1de5b23a2445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00cdf4d4e84a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37b097eae46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6ddb9dd9745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0345768524b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ea0f731804e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3e0c670fa41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3f44911824c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9432f7f4542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STØREN BILSENTER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STØREN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STØREN BILSENTER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STØREN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STØREN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STØREN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79 202 474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1 863 893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1 820 619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13 314 422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22 734 178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STØREN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KROGSTAD BIL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SVARTØYA 6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IVAR BJØRSET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OVE STAVERLØKK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SUNDSBY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LUND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STØREN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Svartøyveien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996 209 008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STØREN BILSENTER AS</a:t>
            </a:r>
          </a:p>
        </p:txBody>
      </p:sp>
    </p:spTree>
  </p:cSld>
  <p:clrMapOvr>
    <a:masterClrMapping xmlns:a="http://schemas.openxmlformats.org/drawingml/2006/main"/>
  </p:clrMapOvr>
</p:sld>
</file>