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9fcd8d917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eb54528e804a52"/>
  </p:sldMasterIdLst>
  <p:sldIdLst>
    <p:sldId xmlns:r="http://schemas.openxmlformats.org/officeDocument/2006/relationships" id="256" r:id="R9698cdbe7e31460b"/>
    <p:sldId xmlns:r="http://schemas.openxmlformats.org/officeDocument/2006/relationships" id="257" r:id="Rb5f6462769904a75"/>
    <p:sldId xmlns:r="http://schemas.openxmlformats.org/officeDocument/2006/relationships" id="258" r:id="Rb6bb6c3e862a48e4"/>
    <p:sldId xmlns:r="http://schemas.openxmlformats.org/officeDocument/2006/relationships" id="259" r:id="Ra40692c2e25a4e27"/>
    <p:sldId xmlns:r="http://schemas.openxmlformats.org/officeDocument/2006/relationships" id="260" r:id="Rceebab7a86db49b2"/>
    <p:sldId xmlns:r="http://schemas.openxmlformats.org/officeDocument/2006/relationships" id="261" r:id="Rd08cc79c33714b32"/>
    <p:sldId xmlns:r="http://schemas.openxmlformats.org/officeDocument/2006/relationships" id="262" r:id="Red1cf2728f17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b54528e804a52" /><Relationship Type="http://schemas.openxmlformats.org/officeDocument/2006/relationships/slide" Target="/ppt/slides/slide1.xml" Id="R9698cdbe7e31460b" /><Relationship Type="http://schemas.openxmlformats.org/officeDocument/2006/relationships/slide" Target="/ppt/slides/slide2.xml" Id="Rb5f6462769904a75" /><Relationship Type="http://schemas.openxmlformats.org/officeDocument/2006/relationships/slide" Target="/ppt/slides/slide3.xml" Id="Rb6bb6c3e862a48e4" /><Relationship Type="http://schemas.openxmlformats.org/officeDocument/2006/relationships/slide" Target="/ppt/slides/slide4.xml" Id="Ra40692c2e25a4e27" /><Relationship Type="http://schemas.openxmlformats.org/officeDocument/2006/relationships/slide" Target="/ppt/slides/slide5.xml" Id="Rceebab7a86db49b2" /><Relationship Type="http://schemas.openxmlformats.org/officeDocument/2006/relationships/slide" Target="/ppt/slides/slide6.xml" Id="Rd08cc79c33714b32" /><Relationship Type="http://schemas.openxmlformats.org/officeDocument/2006/relationships/slide" Target="/ppt/slides/slide7.xml" Id="Red1cf2728f17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2fedeaebd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cd3c057ad40c9" /><Relationship Type="http://schemas.openxmlformats.org/officeDocument/2006/relationships/theme" Target="/ppt/slideMasters/theme/theme1.xml" Id="R7fdcf7cc4ac1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cd3c057ad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f8ef8e90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3719e63c843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74190141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bb66d7eb84e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a8f900759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a3f0c504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ceb8eff845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1 422 168 765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104 147 108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335 684 744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1 161 914 008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www.cegal.com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996 221 423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