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fd83dce6a243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c6e9796e594320"/>
  </p:sldMasterIdLst>
  <p:sldIdLst>
    <p:sldId xmlns:r="http://schemas.openxmlformats.org/officeDocument/2006/relationships" id="256" r:id="R223c98bfb5404444"/>
    <p:sldId xmlns:r="http://schemas.openxmlformats.org/officeDocument/2006/relationships" id="257" r:id="R3ceb333658704c51"/>
    <p:sldId xmlns:r="http://schemas.openxmlformats.org/officeDocument/2006/relationships" id="258" r:id="Rc129919315914e87"/>
    <p:sldId xmlns:r="http://schemas.openxmlformats.org/officeDocument/2006/relationships" id="259" r:id="R7361291257804499"/>
    <p:sldId xmlns:r="http://schemas.openxmlformats.org/officeDocument/2006/relationships" id="260" r:id="R22789b82e41241a0"/>
    <p:sldId xmlns:r="http://schemas.openxmlformats.org/officeDocument/2006/relationships" id="261" r:id="Rf5f58f6da9304e71"/>
    <p:sldId xmlns:r="http://schemas.openxmlformats.org/officeDocument/2006/relationships" id="262" r:id="R302aa113fada4e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c6e9796e594320" /><Relationship Type="http://schemas.openxmlformats.org/officeDocument/2006/relationships/slide" Target="/ppt/slides/slide1.xml" Id="R223c98bfb5404444" /><Relationship Type="http://schemas.openxmlformats.org/officeDocument/2006/relationships/slide" Target="/ppt/slides/slide2.xml" Id="R3ceb333658704c51" /><Relationship Type="http://schemas.openxmlformats.org/officeDocument/2006/relationships/slide" Target="/ppt/slides/slide3.xml" Id="Rc129919315914e87" /><Relationship Type="http://schemas.openxmlformats.org/officeDocument/2006/relationships/slide" Target="/ppt/slides/slide4.xml" Id="R7361291257804499" /><Relationship Type="http://schemas.openxmlformats.org/officeDocument/2006/relationships/slide" Target="/ppt/slides/slide5.xml" Id="R22789b82e41241a0" /><Relationship Type="http://schemas.openxmlformats.org/officeDocument/2006/relationships/slide" Target="/ppt/slides/slide6.xml" Id="Rf5f58f6da9304e71" /><Relationship Type="http://schemas.openxmlformats.org/officeDocument/2006/relationships/slide" Target="/ppt/slides/slide7.xml" Id="R302aa113fada4e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9a4968a64f4c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d3f005d934a60" /><Relationship Type="http://schemas.openxmlformats.org/officeDocument/2006/relationships/theme" Target="/ppt/slideMasters/theme/theme1.xml" Id="R16fe34c3fc2647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fd3f005d934a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fc06919bb4f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ca97281fe4e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4f4692ce24e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745621ad245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1fbda2e9a46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f745ef6284c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26f1e96ca4d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KONTADO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KONTADO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KONTADO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KONTADO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KONTADO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KONTADO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8 880 303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1 685 422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1 348 894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271 883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2 285 937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KONTADO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CST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KONTADO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Hystadvegen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996 247 406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KONTADO AS</a:t>
            </a:r>
          </a:p>
        </p:txBody>
      </p:sp>
    </p:spTree>
  </p:cSld>
  <p:clrMapOvr>
    <a:masterClrMapping xmlns:a="http://schemas.openxmlformats.org/drawingml/2006/main"/>
  </p:clrMapOvr>
</p:sld>
</file>