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4e30c638b47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48933658c4965"/>
  </p:sldMasterIdLst>
  <p:sldIdLst>
    <p:sldId xmlns:r="http://schemas.openxmlformats.org/officeDocument/2006/relationships" id="256" r:id="R62a6fb08d3b94a3d"/>
    <p:sldId xmlns:r="http://schemas.openxmlformats.org/officeDocument/2006/relationships" id="257" r:id="R0971e4d97255438e"/>
    <p:sldId xmlns:r="http://schemas.openxmlformats.org/officeDocument/2006/relationships" id="258" r:id="R882d9546b71646bc"/>
    <p:sldId xmlns:r="http://schemas.openxmlformats.org/officeDocument/2006/relationships" id="259" r:id="R71564fd1a0084ef8"/>
    <p:sldId xmlns:r="http://schemas.openxmlformats.org/officeDocument/2006/relationships" id="260" r:id="Re71893a2ca4c4c81"/>
    <p:sldId xmlns:r="http://schemas.openxmlformats.org/officeDocument/2006/relationships" id="261" r:id="Rbaee46e4ce354b3a"/>
    <p:sldId xmlns:r="http://schemas.openxmlformats.org/officeDocument/2006/relationships" id="262" r:id="Rfe2aeb1a1445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48933658c4965" /><Relationship Type="http://schemas.openxmlformats.org/officeDocument/2006/relationships/slide" Target="/ppt/slides/slide1.xml" Id="R62a6fb08d3b94a3d" /><Relationship Type="http://schemas.openxmlformats.org/officeDocument/2006/relationships/slide" Target="/ppt/slides/slide2.xml" Id="R0971e4d97255438e" /><Relationship Type="http://schemas.openxmlformats.org/officeDocument/2006/relationships/slide" Target="/ppt/slides/slide3.xml" Id="R882d9546b71646bc" /><Relationship Type="http://schemas.openxmlformats.org/officeDocument/2006/relationships/slide" Target="/ppt/slides/slide4.xml" Id="R71564fd1a0084ef8" /><Relationship Type="http://schemas.openxmlformats.org/officeDocument/2006/relationships/slide" Target="/ppt/slides/slide5.xml" Id="Re71893a2ca4c4c81" /><Relationship Type="http://schemas.openxmlformats.org/officeDocument/2006/relationships/slide" Target="/ppt/slides/slide6.xml" Id="Rbaee46e4ce354b3a" /><Relationship Type="http://schemas.openxmlformats.org/officeDocument/2006/relationships/slide" Target="/ppt/slides/slide7.xml" Id="Rfe2aeb1a1445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0a1910f5b40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13f764fab4430" /><Relationship Type="http://schemas.openxmlformats.org/officeDocument/2006/relationships/theme" Target="/ppt/slideMasters/theme/theme1.xml" Id="R8d82a94d023a44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13f764fab44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2bff3178a44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c196804244d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4ba7e7c8b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83f45bbf7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476a98d7d47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69a9653db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ab91a71e4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118 862 489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922 425 394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999 422 628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 –  76,2 %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 BERGEN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996 257 290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