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a41afcc7d249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50f8e102d34836"/>
  </p:sldMasterIdLst>
  <p:sldIdLst>
    <p:sldId xmlns:r="http://schemas.openxmlformats.org/officeDocument/2006/relationships" id="256" r:id="Rc2e523ff282b4659"/>
    <p:sldId xmlns:r="http://schemas.openxmlformats.org/officeDocument/2006/relationships" id="257" r:id="R491870f4139d45a3"/>
    <p:sldId xmlns:r="http://schemas.openxmlformats.org/officeDocument/2006/relationships" id="258" r:id="R2cf85c259b0943b9"/>
    <p:sldId xmlns:r="http://schemas.openxmlformats.org/officeDocument/2006/relationships" id="259" r:id="R8a1732a976a84051"/>
    <p:sldId xmlns:r="http://schemas.openxmlformats.org/officeDocument/2006/relationships" id="260" r:id="R0406fffa2fc347f6"/>
    <p:sldId xmlns:r="http://schemas.openxmlformats.org/officeDocument/2006/relationships" id="261" r:id="R8c27a0b01b3d42ba"/>
    <p:sldId xmlns:r="http://schemas.openxmlformats.org/officeDocument/2006/relationships" id="262" r:id="R2aff190dd8bd45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50f8e102d34836" /><Relationship Type="http://schemas.openxmlformats.org/officeDocument/2006/relationships/slide" Target="/ppt/slides/slide1.xml" Id="Rc2e523ff282b4659" /><Relationship Type="http://schemas.openxmlformats.org/officeDocument/2006/relationships/slide" Target="/ppt/slides/slide2.xml" Id="R491870f4139d45a3" /><Relationship Type="http://schemas.openxmlformats.org/officeDocument/2006/relationships/slide" Target="/ppt/slides/slide3.xml" Id="R2cf85c259b0943b9" /><Relationship Type="http://schemas.openxmlformats.org/officeDocument/2006/relationships/slide" Target="/ppt/slides/slide4.xml" Id="R8a1732a976a84051" /><Relationship Type="http://schemas.openxmlformats.org/officeDocument/2006/relationships/slide" Target="/ppt/slides/slide5.xml" Id="R0406fffa2fc347f6" /><Relationship Type="http://schemas.openxmlformats.org/officeDocument/2006/relationships/slide" Target="/ppt/slides/slide6.xml" Id="R8c27a0b01b3d42ba" /><Relationship Type="http://schemas.openxmlformats.org/officeDocument/2006/relationships/slide" Target="/ppt/slides/slide7.xml" Id="R2aff190dd8bd45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19be7e85aa43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5c383efae4264" /><Relationship Type="http://schemas.openxmlformats.org/officeDocument/2006/relationships/theme" Target="/ppt/slideMasters/theme/theme1.xml" Id="Rda9ac3b26d7541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85c383efae42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2206d76154c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9995fb4a546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362dbda214a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5bf7a352944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9ae635fa941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cd22ba7d440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b831b130c4f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RICHSHIP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RICHSHIP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RICHSHIP AS ble etablert [år] og holder til i Tjørvåg.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RICHSHIP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RICHSHIP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RICHSHIP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−296 031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1 107 155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42 286 764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43 331 614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RICHSHIP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RICHARD KLUNGSØYR GJERDE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RICHSHIP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6070 Tjørvåg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08 42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996 311 953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RICHSHIP AS</a:t>
            </a:r>
          </a:p>
        </p:txBody>
      </p:sp>
    </p:spTree>
  </p:cSld>
  <p:clrMapOvr>
    <a:masterClrMapping xmlns:a="http://schemas.openxmlformats.org/drawingml/2006/main"/>
  </p:clrMapOvr>
</p:sld>
</file>