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a5ccde484844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747bd3ad7a41a9"/>
  </p:sldMasterIdLst>
  <p:sldIdLst>
    <p:sldId xmlns:r="http://schemas.openxmlformats.org/officeDocument/2006/relationships" id="256" r:id="R3c12660b67c64763"/>
    <p:sldId xmlns:r="http://schemas.openxmlformats.org/officeDocument/2006/relationships" id="257" r:id="R20a254b15345457a"/>
    <p:sldId xmlns:r="http://schemas.openxmlformats.org/officeDocument/2006/relationships" id="258" r:id="R062b0b21851d4444"/>
    <p:sldId xmlns:r="http://schemas.openxmlformats.org/officeDocument/2006/relationships" id="259" r:id="Rcb891d5a287e4a80"/>
    <p:sldId xmlns:r="http://schemas.openxmlformats.org/officeDocument/2006/relationships" id="260" r:id="Rb14b6453c1a444fc"/>
    <p:sldId xmlns:r="http://schemas.openxmlformats.org/officeDocument/2006/relationships" id="261" r:id="R11178f610f2c4f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747bd3ad7a41a9" /><Relationship Type="http://schemas.openxmlformats.org/officeDocument/2006/relationships/slide" Target="/ppt/slides/slide1.xml" Id="R3c12660b67c64763" /><Relationship Type="http://schemas.openxmlformats.org/officeDocument/2006/relationships/slide" Target="/ppt/slides/slide2.xml" Id="R20a254b15345457a" /><Relationship Type="http://schemas.openxmlformats.org/officeDocument/2006/relationships/slide" Target="/ppt/slides/slide3.xml" Id="R062b0b21851d4444" /><Relationship Type="http://schemas.openxmlformats.org/officeDocument/2006/relationships/slide" Target="/ppt/slides/slide4.xml" Id="Rcb891d5a287e4a80" /><Relationship Type="http://schemas.openxmlformats.org/officeDocument/2006/relationships/slide" Target="/ppt/slides/slide5.xml" Id="Rb14b6453c1a444fc" /><Relationship Type="http://schemas.openxmlformats.org/officeDocument/2006/relationships/slide" Target="/ppt/slides/slide6.xml" Id="R11178f610f2c4f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7b89d55f394b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ace3fd2854565" /><Relationship Type="http://schemas.openxmlformats.org/officeDocument/2006/relationships/theme" Target="/ppt/slideMasters/theme/theme1.xml" Id="Rff7c0b5763ff43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5ace3fd28545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3eb8abbf842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d033d1c5546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9db747be84f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3db4b8eff4e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0f4f5465a41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66beb58614e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HELGELAND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HELGELAND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131 508 722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106 978 509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111 920 043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1 362 024 264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1 426 424 993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sverre@sparebankstiftelsen-helgeland.no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996 333 663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HELGELAND</a:t>
            </a:r>
          </a:p>
        </p:txBody>
      </p:sp>
    </p:spTree>
  </p:cSld>
  <p:clrMapOvr>
    <a:masterClrMapping xmlns:a="http://schemas.openxmlformats.org/drawingml/2006/main"/>
  </p:clrMapOvr>
</p:sld>
</file>