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eb53c9182246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50005946ea4ab2"/>
  </p:sldMasterIdLst>
  <p:sldIdLst>
    <p:sldId xmlns:r="http://schemas.openxmlformats.org/officeDocument/2006/relationships" id="256" r:id="R7955d7107cea4011"/>
    <p:sldId xmlns:r="http://schemas.openxmlformats.org/officeDocument/2006/relationships" id="257" r:id="Rdcbd4543284040af"/>
    <p:sldId xmlns:r="http://schemas.openxmlformats.org/officeDocument/2006/relationships" id="258" r:id="Rd6348d9ac69b49a3"/>
    <p:sldId xmlns:r="http://schemas.openxmlformats.org/officeDocument/2006/relationships" id="259" r:id="R346c5af5a7254bf0"/>
    <p:sldId xmlns:r="http://schemas.openxmlformats.org/officeDocument/2006/relationships" id="260" r:id="R860fe55dea684b35"/>
    <p:sldId xmlns:r="http://schemas.openxmlformats.org/officeDocument/2006/relationships" id="261" r:id="R42f26f02a7eb409a"/>
    <p:sldId xmlns:r="http://schemas.openxmlformats.org/officeDocument/2006/relationships" id="262" r:id="R4b76b81c62ea44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50005946ea4ab2" /><Relationship Type="http://schemas.openxmlformats.org/officeDocument/2006/relationships/slide" Target="/ppt/slides/slide1.xml" Id="R7955d7107cea4011" /><Relationship Type="http://schemas.openxmlformats.org/officeDocument/2006/relationships/slide" Target="/ppt/slides/slide2.xml" Id="Rdcbd4543284040af" /><Relationship Type="http://schemas.openxmlformats.org/officeDocument/2006/relationships/slide" Target="/ppt/slides/slide3.xml" Id="Rd6348d9ac69b49a3" /><Relationship Type="http://schemas.openxmlformats.org/officeDocument/2006/relationships/slide" Target="/ppt/slides/slide4.xml" Id="R346c5af5a7254bf0" /><Relationship Type="http://schemas.openxmlformats.org/officeDocument/2006/relationships/slide" Target="/ppt/slides/slide5.xml" Id="R860fe55dea684b35" /><Relationship Type="http://schemas.openxmlformats.org/officeDocument/2006/relationships/slide" Target="/ppt/slides/slide6.xml" Id="R42f26f02a7eb409a" /><Relationship Type="http://schemas.openxmlformats.org/officeDocument/2006/relationships/slide" Target="/ppt/slides/slide7.xml" Id="R4b76b81c62ea44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58aad5cdcf4b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fcbbd91704a29" /><Relationship Type="http://schemas.openxmlformats.org/officeDocument/2006/relationships/theme" Target="/ppt/slideMasters/theme/theme1.xml" Id="R8f66ae7ff0d740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efcbbd91704a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9d2b7727a42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6ba2af52e4e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1282288aa4c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f8cb28b7b41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d41e39a7448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20a12286448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4bdcb033f4f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FDN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FDN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122 314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1 410 833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DOKK NYGAARD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Smestadvei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996 334 783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FDN INVEST AS</a:t>
            </a:r>
          </a:p>
        </p:txBody>
      </p:sp>
    </p:spTree>
  </p:cSld>
  <p:clrMapOvr>
    <a:masterClrMapping xmlns:a="http://schemas.openxmlformats.org/drawingml/2006/main"/>
  </p:clrMapOvr>
</p:sld>
</file>