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67a66fd8f5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929f79c014ce7"/>
  </p:sldMasterIdLst>
  <p:sldIdLst>
    <p:sldId xmlns:r="http://schemas.openxmlformats.org/officeDocument/2006/relationships" id="256" r:id="R505ac4e8e52e41c5"/>
    <p:sldId xmlns:r="http://schemas.openxmlformats.org/officeDocument/2006/relationships" id="257" r:id="R24b88f6c9ceb4479"/>
    <p:sldId xmlns:r="http://schemas.openxmlformats.org/officeDocument/2006/relationships" id="258" r:id="R560a7ff0e5204eda"/>
    <p:sldId xmlns:r="http://schemas.openxmlformats.org/officeDocument/2006/relationships" id="259" r:id="Rc5d094d1f61f473c"/>
    <p:sldId xmlns:r="http://schemas.openxmlformats.org/officeDocument/2006/relationships" id="260" r:id="R185679d113aa4687"/>
    <p:sldId xmlns:r="http://schemas.openxmlformats.org/officeDocument/2006/relationships" id="261" r:id="Raf514f3acc614846"/>
    <p:sldId xmlns:r="http://schemas.openxmlformats.org/officeDocument/2006/relationships" id="262" r:id="R910109d1eda541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929f79c014ce7" /><Relationship Type="http://schemas.openxmlformats.org/officeDocument/2006/relationships/slide" Target="/ppt/slides/slide1.xml" Id="R505ac4e8e52e41c5" /><Relationship Type="http://schemas.openxmlformats.org/officeDocument/2006/relationships/slide" Target="/ppt/slides/slide2.xml" Id="R24b88f6c9ceb4479" /><Relationship Type="http://schemas.openxmlformats.org/officeDocument/2006/relationships/slide" Target="/ppt/slides/slide3.xml" Id="R560a7ff0e5204eda" /><Relationship Type="http://schemas.openxmlformats.org/officeDocument/2006/relationships/slide" Target="/ppt/slides/slide4.xml" Id="Rc5d094d1f61f473c" /><Relationship Type="http://schemas.openxmlformats.org/officeDocument/2006/relationships/slide" Target="/ppt/slides/slide5.xml" Id="R185679d113aa4687" /><Relationship Type="http://schemas.openxmlformats.org/officeDocument/2006/relationships/slide" Target="/ppt/slides/slide6.xml" Id="Raf514f3acc614846" /><Relationship Type="http://schemas.openxmlformats.org/officeDocument/2006/relationships/slide" Target="/ppt/slides/slide7.xml" Id="R910109d1eda541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0d7a35e744d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ec42241cc48a0" /><Relationship Type="http://schemas.openxmlformats.org/officeDocument/2006/relationships/theme" Target="/ppt/slideMasters/theme/theme1.xml" Id="R24d0250099b2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8ec42241cc48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0fe301f05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e7761f54240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c5bec0bc548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44630cad046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64f77b61942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6593da2f94d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1186dc5824d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JESH INVEST AS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15 660 485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24 301 158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24 718 769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HEGGTVEIT JANNE 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HEGGTVEIT ESPEN KITTELSEN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HEGGTVEIT STINE KITTELSEN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v/Janne Heggtveit, Sam Eydes gate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996 341 224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