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25f19aa5e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854253d814f6f"/>
  </p:sldMasterIdLst>
  <p:sldIdLst>
    <p:sldId xmlns:r="http://schemas.openxmlformats.org/officeDocument/2006/relationships" id="256" r:id="Red41450e71524c03"/>
    <p:sldId xmlns:r="http://schemas.openxmlformats.org/officeDocument/2006/relationships" id="257" r:id="Ra90877b71acc4c61"/>
    <p:sldId xmlns:r="http://schemas.openxmlformats.org/officeDocument/2006/relationships" id="258" r:id="Rb506a971d4134d6b"/>
    <p:sldId xmlns:r="http://schemas.openxmlformats.org/officeDocument/2006/relationships" id="259" r:id="Rbccb59a083174355"/>
    <p:sldId xmlns:r="http://schemas.openxmlformats.org/officeDocument/2006/relationships" id="260" r:id="Rb7cbf148da76498a"/>
    <p:sldId xmlns:r="http://schemas.openxmlformats.org/officeDocument/2006/relationships" id="261" r:id="Rcea33e237ed244e9"/>
    <p:sldId xmlns:r="http://schemas.openxmlformats.org/officeDocument/2006/relationships" id="262" r:id="Re272467c1514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854253d814f6f" /><Relationship Type="http://schemas.openxmlformats.org/officeDocument/2006/relationships/slide" Target="/ppt/slides/slide1.xml" Id="Red41450e71524c03" /><Relationship Type="http://schemas.openxmlformats.org/officeDocument/2006/relationships/slide" Target="/ppt/slides/slide2.xml" Id="Ra90877b71acc4c61" /><Relationship Type="http://schemas.openxmlformats.org/officeDocument/2006/relationships/slide" Target="/ppt/slides/slide3.xml" Id="Rb506a971d4134d6b" /><Relationship Type="http://schemas.openxmlformats.org/officeDocument/2006/relationships/slide" Target="/ppt/slides/slide4.xml" Id="Rbccb59a083174355" /><Relationship Type="http://schemas.openxmlformats.org/officeDocument/2006/relationships/slide" Target="/ppt/slides/slide5.xml" Id="Rb7cbf148da76498a" /><Relationship Type="http://schemas.openxmlformats.org/officeDocument/2006/relationships/slide" Target="/ppt/slides/slide6.xml" Id="Rcea33e237ed244e9" /><Relationship Type="http://schemas.openxmlformats.org/officeDocument/2006/relationships/slide" Target="/ppt/slides/slide7.xml" Id="Re272467c1514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863bbb7d4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33721347a47ba" /><Relationship Type="http://schemas.openxmlformats.org/officeDocument/2006/relationships/theme" Target="/ppt/slideMasters/theme/theme1.xml" Id="R915ce149b7b8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33721347a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002d3782e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dddbce137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7cc4504ee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5df8a3fa6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a800cd297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f1a8a7f2545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359452e9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STUMPF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STUMPF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18 631 407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64 273 431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STUMPF ROLF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Torridalsveien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