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538a78d0f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58a1241aa44f1"/>
  </p:sldMasterIdLst>
  <p:sldIdLst>
    <p:sldId xmlns:r="http://schemas.openxmlformats.org/officeDocument/2006/relationships" id="256" r:id="R5fae46f419794490"/>
    <p:sldId xmlns:r="http://schemas.openxmlformats.org/officeDocument/2006/relationships" id="257" r:id="R7affa7a49bca4d7b"/>
    <p:sldId xmlns:r="http://schemas.openxmlformats.org/officeDocument/2006/relationships" id="258" r:id="Rec5ac14007294c88"/>
    <p:sldId xmlns:r="http://schemas.openxmlformats.org/officeDocument/2006/relationships" id="259" r:id="R7f36ca3f0b294ec8"/>
    <p:sldId xmlns:r="http://schemas.openxmlformats.org/officeDocument/2006/relationships" id="260" r:id="R5e2151eb59ba4b9b"/>
    <p:sldId xmlns:r="http://schemas.openxmlformats.org/officeDocument/2006/relationships" id="261" r:id="Rf0e76d7ac6d04f29"/>
    <p:sldId xmlns:r="http://schemas.openxmlformats.org/officeDocument/2006/relationships" id="262" r:id="Ra1f6fabae859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58a1241aa44f1" /><Relationship Type="http://schemas.openxmlformats.org/officeDocument/2006/relationships/slide" Target="/ppt/slides/slide1.xml" Id="R5fae46f419794490" /><Relationship Type="http://schemas.openxmlformats.org/officeDocument/2006/relationships/slide" Target="/ppt/slides/slide2.xml" Id="R7affa7a49bca4d7b" /><Relationship Type="http://schemas.openxmlformats.org/officeDocument/2006/relationships/slide" Target="/ppt/slides/slide3.xml" Id="Rec5ac14007294c88" /><Relationship Type="http://schemas.openxmlformats.org/officeDocument/2006/relationships/slide" Target="/ppt/slides/slide4.xml" Id="R7f36ca3f0b294ec8" /><Relationship Type="http://schemas.openxmlformats.org/officeDocument/2006/relationships/slide" Target="/ppt/slides/slide5.xml" Id="R5e2151eb59ba4b9b" /><Relationship Type="http://schemas.openxmlformats.org/officeDocument/2006/relationships/slide" Target="/ppt/slides/slide6.xml" Id="Rf0e76d7ac6d04f29" /><Relationship Type="http://schemas.openxmlformats.org/officeDocument/2006/relationships/slide" Target="/ppt/slides/slide7.xml" Id="Ra1f6fabae859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6117df7b3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a34c51b342ce" /><Relationship Type="http://schemas.openxmlformats.org/officeDocument/2006/relationships/theme" Target="/ppt/slideMasters/theme/theme1.xml" Id="R0b2ed293ebd4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1a34c51b3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8649cef68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8e46fbcbd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699e9be54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e1796ba1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70031d283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5673c4eef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7cbe2c065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6 762 209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ØBERG VIDAR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Hagen Øberg, Bolignummer HO801, Ladebekken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vidar@polarkulde.no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