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998ab9453246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289c4a9a1e41db"/>
  </p:sldMasterIdLst>
  <p:sldIdLst>
    <p:sldId xmlns:r="http://schemas.openxmlformats.org/officeDocument/2006/relationships" id="256" r:id="R4b6b3bbeca7647b4"/>
    <p:sldId xmlns:r="http://schemas.openxmlformats.org/officeDocument/2006/relationships" id="257" r:id="Re84db0c9d6eb4d1d"/>
    <p:sldId xmlns:r="http://schemas.openxmlformats.org/officeDocument/2006/relationships" id="258" r:id="Re1616403f5794006"/>
    <p:sldId xmlns:r="http://schemas.openxmlformats.org/officeDocument/2006/relationships" id="259" r:id="R5f327690fb004ce8"/>
    <p:sldId xmlns:r="http://schemas.openxmlformats.org/officeDocument/2006/relationships" id="260" r:id="Rc9dccd7a57f74093"/>
    <p:sldId xmlns:r="http://schemas.openxmlformats.org/officeDocument/2006/relationships" id="261" r:id="R323ec93214a444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289c4a9a1e41db" /><Relationship Type="http://schemas.openxmlformats.org/officeDocument/2006/relationships/slide" Target="/ppt/slides/slide1.xml" Id="R4b6b3bbeca7647b4" /><Relationship Type="http://schemas.openxmlformats.org/officeDocument/2006/relationships/slide" Target="/ppt/slides/slide2.xml" Id="Re84db0c9d6eb4d1d" /><Relationship Type="http://schemas.openxmlformats.org/officeDocument/2006/relationships/slide" Target="/ppt/slides/slide3.xml" Id="Re1616403f5794006" /><Relationship Type="http://schemas.openxmlformats.org/officeDocument/2006/relationships/slide" Target="/ppt/slides/slide4.xml" Id="R5f327690fb004ce8" /><Relationship Type="http://schemas.openxmlformats.org/officeDocument/2006/relationships/slide" Target="/ppt/slides/slide5.xml" Id="Rc9dccd7a57f74093" /><Relationship Type="http://schemas.openxmlformats.org/officeDocument/2006/relationships/slide" Target="/ppt/slides/slide6.xml" Id="R323ec93214a444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a08c0f876744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325b82cf54e3c" /><Relationship Type="http://schemas.openxmlformats.org/officeDocument/2006/relationships/theme" Target="/ppt/slideMasters/theme/theme1.xml" Id="R58c03e2f1b8244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c325b82cf54e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2633085544c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0622522124d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c832592b146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4fc07c3c444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896982b884e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01e9305494e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METODISTKIRKEN I NORGE, METODISTKIRKEN I OSLO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NORGE, METODISTKIRKEN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METODISTKIRKEN I NORGE, METODISTKIRKEN I OSLO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NORGE, METODISTKIRKEN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NORGE, METODISTKIRKEN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NORGE, METODISTKIRKEN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3 956 854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−5 888 940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320 092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131 801 603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142 239 655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NORGE, METODISTKIRKEN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post@oslometodist.no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www.metodistkirkenioslo.no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996 403 882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METODISTKIRKEN I NORGE, METODISTKIRKEN I OSLO</a:t>
            </a:r>
          </a:p>
        </p:txBody>
      </p:sp>
    </p:spTree>
  </p:cSld>
  <p:clrMapOvr>
    <a:masterClrMapping xmlns:a="http://schemas.openxmlformats.org/drawingml/2006/main"/>
  </p:clrMapOvr>
</p:sld>
</file>