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354b0a435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db58388834c7a"/>
  </p:sldMasterIdLst>
  <p:sldIdLst>
    <p:sldId xmlns:r="http://schemas.openxmlformats.org/officeDocument/2006/relationships" id="256" r:id="R02f6c8471ec346da"/>
    <p:sldId xmlns:r="http://schemas.openxmlformats.org/officeDocument/2006/relationships" id="257" r:id="R5fb3399f9bb84e2a"/>
    <p:sldId xmlns:r="http://schemas.openxmlformats.org/officeDocument/2006/relationships" id="258" r:id="R9ded869e7d0c454b"/>
    <p:sldId xmlns:r="http://schemas.openxmlformats.org/officeDocument/2006/relationships" id="259" r:id="Rd4bbd9a4274143d1"/>
    <p:sldId xmlns:r="http://schemas.openxmlformats.org/officeDocument/2006/relationships" id="260" r:id="Rb1cc04ed0f9148a0"/>
    <p:sldId xmlns:r="http://schemas.openxmlformats.org/officeDocument/2006/relationships" id="261" r:id="Rcb2301409cf74d3d"/>
    <p:sldId xmlns:r="http://schemas.openxmlformats.org/officeDocument/2006/relationships" id="262" r:id="R8a9e36d80db2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b58388834c7a" /><Relationship Type="http://schemas.openxmlformats.org/officeDocument/2006/relationships/slide" Target="/ppt/slides/slide1.xml" Id="R02f6c8471ec346da" /><Relationship Type="http://schemas.openxmlformats.org/officeDocument/2006/relationships/slide" Target="/ppt/slides/slide2.xml" Id="R5fb3399f9bb84e2a" /><Relationship Type="http://schemas.openxmlformats.org/officeDocument/2006/relationships/slide" Target="/ppt/slides/slide3.xml" Id="R9ded869e7d0c454b" /><Relationship Type="http://schemas.openxmlformats.org/officeDocument/2006/relationships/slide" Target="/ppt/slides/slide4.xml" Id="Rd4bbd9a4274143d1" /><Relationship Type="http://schemas.openxmlformats.org/officeDocument/2006/relationships/slide" Target="/ppt/slides/slide5.xml" Id="Rb1cc04ed0f9148a0" /><Relationship Type="http://schemas.openxmlformats.org/officeDocument/2006/relationships/slide" Target="/ppt/slides/slide6.xml" Id="Rcb2301409cf74d3d" /><Relationship Type="http://schemas.openxmlformats.org/officeDocument/2006/relationships/slide" Target="/ppt/slides/slide7.xml" Id="R8a9e36d80db2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ffb39828d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572984ce400a" /><Relationship Type="http://schemas.openxmlformats.org/officeDocument/2006/relationships/theme" Target="/ppt/slideMasters/theme/theme1.xml" Id="R0c1ccbe63eb5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5572984ce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8e54e055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d8c2b7d5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f4fe8950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82a0d0416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c2bd12d6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6efa2cc3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1980f19a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