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74ff4a550c43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0a1a6620a14ff9"/>
  </p:sldMasterIdLst>
  <p:sldIdLst>
    <p:sldId xmlns:r="http://schemas.openxmlformats.org/officeDocument/2006/relationships" id="256" r:id="R5de7cd8bc3984bb4"/>
    <p:sldId xmlns:r="http://schemas.openxmlformats.org/officeDocument/2006/relationships" id="257" r:id="R6b32d2ea04144b02"/>
    <p:sldId xmlns:r="http://schemas.openxmlformats.org/officeDocument/2006/relationships" id="258" r:id="R2d22eac524ee48e2"/>
    <p:sldId xmlns:r="http://schemas.openxmlformats.org/officeDocument/2006/relationships" id="259" r:id="Rae47616b2d724332"/>
    <p:sldId xmlns:r="http://schemas.openxmlformats.org/officeDocument/2006/relationships" id="260" r:id="Rc8fee402f7cd4dcc"/>
    <p:sldId xmlns:r="http://schemas.openxmlformats.org/officeDocument/2006/relationships" id="261" r:id="R072519d5316f41c8"/>
    <p:sldId xmlns:r="http://schemas.openxmlformats.org/officeDocument/2006/relationships" id="262" r:id="Rb1e9f2f9187d44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0a1a6620a14ff9" /><Relationship Type="http://schemas.openxmlformats.org/officeDocument/2006/relationships/slide" Target="/ppt/slides/slide1.xml" Id="R5de7cd8bc3984bb4" /><Relationship Type="http://schemas.openxmlformats.org/officeDocument/2006/relationships/slide" Target="/ppt/slides/slide2.xml" Id="R6b32d2ea04144b02" /><Relationship Type="http://schemas.openxmlformats.org/officeDocument/2006/relationships/slide" Target="/ppt/slides/slide3.xml" Id="R2d22eac524ee48e2" /><Relationship Type="http://schemas.openxmlformats.org/officeDocument/2006/relationships/slide" Target="/ppt/slides/slide4.xml" Id="Rae47616b2d724332" /><Relationship Type="http://schemas.openxmlformats.org/officeDocument/2006/relationships/slide" Target="/ppt/slides/slide5.xml" Id="Rc8fee402f7cd4dcc" /><Relationship Type="http://schemas.openxmlformats.org/officeDocument/2006/relationships/slide" Target="/ppt/slides/slide6.xml" Id="R072519d5316f41c8" /><Relationship Type="http://schemas.openxmlformats.org/officeDocument/2006/relationships/slide" Target="/ppt/slides/slide7.xml" Id="Rb1e9f2f9187d44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2b1a14a45643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c07b9bdf443ce" /><Relationship Type="http://schemas.openxmlformats.org/officeDocument/2006/relationships/theme" Target="/ppt/slideMasters/theme/theme1.xml" Id="Rcdc8a2abbd6346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1c07b9bdf443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a7e6fa57644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8935119dd49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0fb49d80042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bacb2708f45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d0969240844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ffaf773244f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61ceacb9c4f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MGI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MGI REGNSKAP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24 228 028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4 930 855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3 964 673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2 389 060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10 930 418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JERNDAHL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JOHANNESSEN UNNI B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MÜLLER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36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mgi@mgi.no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996 413 764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MGI REGNSKAP AS</a:t>
            </a:r>
          </a:p>
        </p:txBody>
      </p:sp>
    </p:spTree>
  </p:cSld>
  <p:clrMapOvr>
    <a:masterClrMapping xmlns:a="http://schemas.openxmlformats.org/drawingml/2006/main"/>
  </p:clrMapOvr>
</p:sld>
</file>