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53c7a55b4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561a117b64e55"/>
  </p:sldMasterIdLst>
  <p:sldIdLst>
    <p:sldId xmlns:r="http://schemas.openxmlformats.org/officeDocument/2006/relationships" id="256" r:id="Rde9e674d72e849b4"/>
    <p:sldId xmlns:r="http://schemas.openxmlformats.org/officeDocument/2006/relationships" id="257" r:id="R0fb21d368e79445e"/>
    <p:sldId xmlns:r="http://schemas.openxmlformats.org/officeDocument/2006/relationships" id="258" r:id="R53b9da58e48c4696"/>
    <p:sldId xmlns:r="http://schemas.openxmlformats.org/officeDocument/2006/relationships" id="259" r:id="R98aefeedf1f04514"/>
    <p:sldId xmlns:r="http://schemas.openxmlformats.org/officeDocument/2006/relationships" id="260" r:id="Rd01413ead296457f"/>
    <p:sldId xmlns:r="http://schemas.openxmlformats.org/officeDocument/2006/relationships" id="261" r:id="R028a22c4bbd943d7"/>
    <p:sldId xmlns:r="http://schemas.openxmlformats.org/officeDocument/2006/relationships" id="262" r:id="R057ba4d4cde3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561a117b64e55" /><Relationship Type="http://schemas.openxmlformats.org/officeDocument/2006/relationships/slide" Target="/ppt/slides/slide1.xml" Id="Rde9e674d72e849b4" /><Relationship Type="http://schemas.openxmlformats.org/officeDocument/2006/relationships/slide" Target="/ppt/slides/slide2.xml" Id="R0fb21d368e79445e" /><Relationship Type="http://schemas.openxmlformats.org/officeDocument/2006/relationships/slide" Target="/ppt/slides/slide3.xml" Id="R53b9da58e48c4696" /><Relationship Type="http://schemas.openxmlformats.org/officeDocument/2006/relationships/slide" Target="/ppt/slides/slide4.xml" Id="R98aefeedf1f04514" /><Relationship Type="http://schemas.openxmlformats.org/officeDocument/2006/relationships/slide" Target="/ppt/slides/slide5.xml" Id="Rd01413ead296457f" /><Relationship Type="http://schemas.openxmlformats.org/officeDocument/2006/relationships/slide" Target="/ppt/slides/slide6.xml" Id="R028a22c4bbd943d7" /><Relationship Type="http://schemas.openxmlformats.org/officeDocument/2006/relationships/slide" Target="/ppt/slides/slide7.xml" Id="R057ba4d4cde3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24b72f945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eeeb218374fdc" /><Relationship Type="http://schemas.openxmlformats.org/officeDocument/2006/relationships/theme" Target="/ppt/slideMasters/theme/theme1.xml" Id="R4ca3c73811c0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eeeb21837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6d680c92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5ab44e8e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f2b8fc43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5e0bb84d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36e7b5ac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47a94cf6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bcfff003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18 349 812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7 578 923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hs@pedersen-skogholt.no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