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c83d39ba4a4e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ccaa8485bb47a2"/>
  </p:sldMasterIdLst>
  <p:sldIdLst>
    <p:sldId xmlns:r="http://schemas.openxmlformats.org/officeDocument/2006/relationships" id="256" r:id="R5e16cddf1e4549a7"/>
    <p:sldId xmlns:r="http://schemas.openxmlformats.org/officeDocument/2006/relationships" id="257" r:id="R109bb28a748241be"/>
    <p:sldId xmlns:r="http://schemas.openxmlformats.org/officeDocument/2006/relationships" id="258" r:id="R5400adb6d6424c53"/>
    <p:sldId xmlns:r="http://schemas.openxmlformats.org/officeDocument/2006/relationships" id="259" r:id="R94ad0e9edcda4c7f"/>
    <p:sldId xmlns:r="http://schemas.openxmlformats.org/officeDocument/2006/relationships" id="260" r:id="R4d91c5b32bf14d97"/>
    <p:sldId xmlns:r="http://schemas.openxmlformats.org/officeDocument/2006/relationships" id="261" r:id="Rd4b72cc0cab64126"/>
    <p:sldId xmlns:r="http://schemas.openxmlformats.org/officeDocument/2006/relationships" id="262" r:id="Rcf93fc48d6cd4d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caa8485bb47a2" /><Relationship Type="http://schemas.openxmlformats.org/officeDocument/2006/relationships/slide" Target="/ppt/slides/slide1.xml" Id="R5e16cddf1e4549a7" /><Relationship Type="http://schemas.openxmlformats.org/officeDocument/2006/relationships/slide" Target="/ppt/slides/slide2.xml" Id="R109bb28a748241be" /><Relationship Type="http://schemas.openxmlformats.org/officeDocument/2006/relationships/slide" Target="/ppt/slides/slide3.xml" Id="R5400adb6d6424c53" /><Relationship Type="http://schemas.openxmlformats.org/officeDocument/2006/relationships/slide" Target="/ppt/slides/slide4.xml" Id="R94ad0e9edcda4c7f" /><Relationship Type="http://schemas.openxmlformats.org/officeDocument/2006/relationships/slide" Target="/ppt/slides/slide5.xml" Id="R4d91c5b32bf14d97" /><Relationship Type="http://schemas.openxmlformats.org/officeDocument/2006/relationships/slide" Target="/ppt/slides/slide6.xml" Id="Rd4b72cc0cab64126" /><Relationship Type="http://schemas.openxmlformats.org/officeDocument/2006/relationships/slide" Target="/ppt/slides/slide7.xml" Id="Rcf93fc48d6cd4d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d0a49bd9c541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18998f29924805" /><Relationship Type="http://schemas.openxmlformats.org/officeDocument/2006/relationships/theme" Target="/ppt/slideMasters/theme/theme1.xml" Id="R4245b7c065be4a2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18998f2992480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effdb7f7a4b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60aee579c4a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0880bb1c4a40c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8ba5d6d274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240af9cfa448d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124f299274c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7302c19d8140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PROXO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PROXO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2 747 406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969 339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3 633 211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2 334 002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7 262 346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ØKONOMIBISTAND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ALSTADVOLD EQUITY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LUTDAL EQUITY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NESSHAUG EQUITY AS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Stokmovegen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post@proxo.no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www.proxo.no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996 419 487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PROXO AS</a:t>
            </a:r>
          </a:p>
        </p:txBody>
      </p:sp>
    </p:spTree>
  </p:cSld>
  <p:clrMapOvr>
    <a:masterClrMapping xmlns:a="http://schemas.openxmlformats.org/drawingml/2006/main"/>
  </p:clrMapOvr>
</p:sld>
</file>