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54273a38b046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412f38afbe4976"/>
  </p:sldMasterIdLst>
  <p:sldIdLst>
    <p:sldId xmlns:r="http://schemas.openxmlformats.org/officeDocument/2006/relationships" id="256" r:id="R9d98fcb5231942d9"/>
    <p:sldId xmlns:r="http://schemas.openxmlformats.org/officeDocument/2006/relationships" id="257" r:id="R917b6e4a059a4c5e"/>
    <p:sldId xmlns:r="http://schemas.openxmlformats.org/officeDocument/2006/relationships" id="258" r:id="R607c791d6ae542ac"/>
    <p:sldId xmlns:r="http://schemas.openxmlformats.org/officeDocument/2006/relationships" id="259" r:id="R85969e2199744e7e"/>
    <p:sldId xmlns:r="http://schemas.openxmlformats.org/officeDocument/2006/relationships" id="260" r:id="R83361ceeb21545f2"/>
    <p:sldId xmlns:r="http://schemas.openxmlformats.org/officeDocument/2006/relationships" id="261" r:id="Rcab573f003e244a2"/>
    <p:sldId xmlns:r="http://schemas.openxmlformats.org/officeDocument/2006/relationships" id="262" r:id="Rb3062f4dacc4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12f38afbe4976" /><Relationship Type="http://schemas.openxmlformats.org/officeDocument/2006/relationships/slide" Target="/ppt/slides/slide1.xml" Id="R9d98fcb5231942d9" /><Relationship Type="http://schemas.openxmlformats.org/officeDocument/2006/relationships/slide" Target="/ppt/slides/slide2.xml" Id="R917b6e4a059a4c5e" /><Relationship Type="http://schemas.openxmlformats.org/officeDocument/2006/relationships/slide" Target="/ppt/slides/slide3.xml" Id="R607c791d6ae542ac" /><Relationship Type="http://schemas.openxmlformats.org/officeDocument/2006/relationships/slide" Target="/ppt/slides/slide4.xml" Id="R85969e2199744e7e" /><Relationship Type="http://schemas.openxmlformats.org/officeDocument/2006/relationships/slide" Target="/ppt/slides/slide5.xml" Id="R83361ceeb21545f2" /><Relationship Type="http://schemas.openxmlformats.org/officeDocument/2006/relationships/slide" Target="/ppt/slides/slide6.xml" Id="Rcab573f003e244a2" /><Relationship Type="http://schemas.openxmlformats.org/officeDocument/2006/relationships/slide" Target="/ppt/slides/slide7.xml" Id="Rb3062f4dacc4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5b4945d654f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86f1b14034e28" /><Relationship Type="http://schemas.openxmlformats.org/officeDocument/2006/relationships/theme" Target="/ppt/slideMasters/theme/theme1.xml" Id="R52a26ab7eb89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286f1b14034e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77e9bc46449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696c945cc46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e551eaf9c43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64b11a32840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3d6deb30145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86a1d34e041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3483a20714a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NORDVEST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NORDVEST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17 515 725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−1 745 464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−1 860 077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−1 084 587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3 538 375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 SPAREBANK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SPAREBANK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AARSTAD ANN ELISE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RITA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MEISINGSET EIVOR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RAMSVIK LISE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65 55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996 452 557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