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60e5e29cc042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141823d5184b4c"/>
  </p:sldMasterIdLst>
  <p:sldIdLst>
    <p:sldId xmlns:r="http://schemas.openxmlformats.org/officeDocument/2006/relationships" id="256" r:id="R696f692915d64368"/>
    <p:sldId xmlns:r="http://schemas.openxmlformats.org/officeDocument/2006/relationships" id="257" r:id="Reebbf93bb6b5473f"/>
    <p:sldId xmlns:r="http://schemas.openxmlformats.org/officeDocument/2006/relationships" id="258" r:id="Rf829317f812048f9"/>
    <p:sldId xmlns:r="http://schemas.openxmlformats.org/officeDocument/2006/relationships" id="259" r:id="R36dabb067f4e49e4"/>
    <p:sldId xmlns:r="http://schemas.openxmlformats.org/officeDocument/2006/relationships" id="260" r:id="Rbfefb599994f478d"/>
    <p:sldId xmlns:r="http://schemas.openxmlformats.org/officeDocument/2006/relationships" id="261" r:id="Rf792c9d74cf84779"/>
    <p:sldId xmlns:r="http://schemas.openxmlformats.org/officeDocument/2006/relationships" id="262" r:id="Rf8c4da35c1cc4a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41823d5184b4c" /><Relationship Type="http://schemas.openxmlformats.org/officeDocument/2006/relationships/slide" Target="/ppt/slides/slide1.xml" Id="R696f692915d64368" /><Relationship Type="http://schemas.openxmlformats.org/officeDocument/2006/relationships/slide" Target="/ppt/slides/slide2.xml" Id="Reebbf93bb6b5473f" /><Relationship Type="http://schemas.openxmlformats.org/officeDocument/2006/relationships/slide" Target="/ppt/slides/slide3.xml" Id="Rf829317f812048f9" /><Relationship Type="http://schemas.openxmlformats.org/officeDocument/2006/relationships/slide" Target="/ppt/slides/slide4.xml" Id="R36dabb067f4e49e4" /><Relationship Type="http://schemas.openxmlformats.org/officeDocument/2006/relationships/slide" Target="/ppt/slides/slide5.xml" Id="Rbfefb599994f478d" /><Relationship Type="http://schemas.openxmlformats.org/officeDocument/2006/relationships/slide" Target="/ppt/slides/slide6.xml" Id="Rf792c9d74cf84779" /><Relationship Type="http://schemas.openxmlformats.org/officeDocument/2006/relationships/slide" Target="/ppt/slides/slide7.xml" Id="Rf8c4da35c1cc4a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e54091dab244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8304f5d4f4be3" /><Relationship Type="http://schemas.openxmlformats.org/officeDocument/2006/relationships/theme" Target="/ppt/slideMasters/theme/theme1.xml" Id="R7dbc22bad66c4f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c8304f5d4f4b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fab9d9d9546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3603e3d9f46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6ff64af4844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62a04c0154a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9bf07029648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61ce56b514c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21b8a39ca48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RBK &amp; LIVERPOOL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RBK &amp; LIVERPOOL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1 021 960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1 006 047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1 014 634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3 952 166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3 959 205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RAFSHOL ARILD ÅRSÆTHER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996 453 863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