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f8cd71a5b942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977d81cf554e01"/>
  </p:sldMasterIdLst>
  <p:sldIdLst>
    <p:sldId xmlns:r="http://schemas.openxmlformats.org/officeDocument/2006/relationships" id="256" r:id="R3f10fa5ead614782"/>
    <p:sldId xmlns:r="http://schemas.openxmlformats.org/officeDocument/2006/relationships" id="257" r:id="Rf934ec75f6bf47b7"/>
    <p:sldId xmlns:r="http://schemas.openxmlformats.org/officeDocument/2006/relationships" id="258" r:id="R3eff45000d8c40bc"/>
    <p:sldId xmlns:r="http://schemas.openxmlformats.org/officeDocument/2006/relationships" id="259" r:id="R18f15e2dcc59448d"/>
    <p:sldId xmlns:r="http://schemas.openxmlformats.org/officeDocument/2006/relationships" id="260" r:id="R4ef116d9b6db46cb"/>
    <p:sldId xmlns:r="http://schemas.openxmlformats.org/officeDocument/2006/relationships" id="261" r:id="R8cf9bb9f027e47e6"/>
    <p:sldId xmlns:r="http://schemas.openxmlformats.org/officeDocument/2006/relationships" id="262" r:id="R1e03a37bf96d45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977d81cf554e01" /><Relationship Type="http://schemas.openxmlformats.org/officeDocument/2006/relationships/slide" Target="/ppt/slides/slide1.xml" Id="R3f10fa5ead614782" /><Relationship Type="http://schemas.openxmlformats.org/officeDocument/2006/relationships/slide" Target="/ppt/slides/slide2.xml" Id="Rf934ec75f6bf47b7" /><Relationship Type="http://schemas.openxmlformats.org/officeDocument/2006/relationships/slide" Target="/ppt/slides/slide3.xml" Id="R3eff45000d8c40bc" /><Relationship Type="http://schemas.openxmlformats.org/officeDocument/2006/relationships/slide" Target="/ppt/slides/slide4.xml" Id="R18f15e2dcc59448d" /><Relationship Type="http://schemas.openxmlformats.org/officeDocument/2006/relationships/slide" Target="/ppt/slides/slide5.xml" Id="R4ef116d9b6db46cb" /><Relationship Type="http://schemas.openxmlformats.org/officeDocument/2006/relationships/slide" Target="/ppt/slides/slide6.xml" Id="R8cf9bb9f027e47e6" /><Relationship Type="http://schemas.openxmlformats.org/officeDocument/2006/relationships/slide" Target="/ppt/slides/slide7.xml" Id="R1e03a37bf96d45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1c66cc69f4a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36c2e44354e4d" /><Relationship Type="http://schemas.openxmlformats.org/officeDocument/2006/relationships/theme" Target="/ppt/slideMasters/theme/theme1.xml" Id="Reef83995bad74c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236c2e44354e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c09c591b541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5d785daca4c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610bc4ed949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a77d1b54545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ad3a8dcad46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9d6fd92c34d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5031b571e41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DIGNITAS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DIGNITAS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4 375 958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815 062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406 926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1 701 028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HANS P 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ROY BRUNO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rbh@dignitas.no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996 455 289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