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4a04fa42e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8428504f7494e"/>
  </p:sldMasterIdLst>
  <p:sldIdLst>
    <p:sldId xmlns:r="http://schemas.openxmlformats.org/officeDocument/2006/relationships" id="256" r:id="Rf07d584b5aef4413"/>
    <p:sldId xmlns:r="http://schemas.openxmlformats.org/officeDocument/2006/relationships" id="257" r:id="R819f59f22edb41ae"/>
    <p:sldId xmlns:r="http://schemas.openxmlformats.org/officeDocument/2006/relationships" id="258" r:id="Ree51f8d5747a430f"/>
    <p:sldId xmlns:r="http://schemas.openxmlformats.org/officeDocument/2006/relationships" id="259" r:id="Rf23a02fe4814487f"/>
    <p:sldId xmlns:r="http://schemas.openxmlformats.org/officeDocument/2006/relationships" id="260" r:id="R8aab094f612b46f6"/>
    <p:sldId xmlns:r="http://schemas.openxmlformats.org/officeDocument/2006/relationships" id="261" r:id="R7a41a99fb217443f"/>
    <p:sldId xmlns:r="http://schemas.openxmlformats.org/officeDocument/2006/relationships" id="262" r:id="Rf10fc06a3d68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8428504f7494e" /><Relationship Type="http://schemas.openxmlformats.org/officeDocument/2006/relationships/slide" Target="/ppt/slides/slide1.xml" Id="Rf07d584b5aef4413" /><Relationship Type="http://schemas.openxmlformats.org/officeDocument/2006/relationships/slide" Target="/ppt/slides/slide2.xml" Id="R819f59f22edb41ae" /><Relationship Type="http://schemas.openxmlformats.org/officeDocument/2006/relationships/slide" Target="/ppt/slides/slide3.xml" Id="Ree51f8d5747a430f" /><Relationship Type="http://schemas.openxmlformats.org/officeDocument/2006/relationships/slide" Target="/ppt/slides/slide4.xml" Id="Rf23a02fe4814487f" /><Relationship Type="http://schemas.openxmlformats.org/officeDocument/2006/relationships/slide" Target="/ppt/slides/slide5.xml" Id="R8aab094f612b46f6" /><Relationship Type="http://schemas.openxmlformats.org/officeDocument/2006/relationships/slide" Target="/ppt/slides/slide6.xml" Id="R7a41a99fb217443f" /><Relationship Type="http://schemas.openxmlformats.org/officeDocument/2006/relationships/slide" Target="/ppt/slides/slide7.xml" Id="Rf10fc06a3d68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56489014a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76a7e50a74da6" /><Relationship Type="http://schemas.openxmlformats.org/officeDocument/2006/relationships/theme" Target="/ppt/slideMasters/theme/theme1.xml" Id="Redfd28fd332849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76a7e50a7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dc72f0d0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86040a47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e9ccf169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5f414517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e50b57c22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620f9c2b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96fd4bca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ØKONOMI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7 869 876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52 02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996 480 224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ØKONOMI AS</a:t>
            </a:r>
          </a:p>
        </p:txBody>
      </p:sp>
    </p:spTree>
  </p:cSld>
  <p:clrMapOvr>
    <a:masterClrMapping xmlns:a="http://schemas.openxmlformats.org/drawingml/2006/main"/>
  </p:clrMapOvr>
</p:sld>
</file>